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sldIdLst>
    <p:sldId id="256" r:id="rId2"/>
    <p:sldId id="284"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278" r:id="rId28"/>
  </p:sldIdLst>
  <p:sldSz cx="10691813" cy="7559675"/>
  <p:notesSz cx="6858000" cy="9144000"/>
  <p:defaultTextStyle>
    <a:defPPr>
      <a:defRPr lang="en-US"/>
    </a:defPPr>
    <a:lvl1pPr marL="0" algn="l" defTabSz="1042229" rtl="0" eaLnBrk="1" latinLnBrk="0" hangingPunct="1">
      <a:defRPr sz="2053" kern="1200">
        <a:solidFill>
          <a:schemeClr val="tx1"/>
        </a:solidFill>
        <a:latin typeface="+mn-lt"/>
        <a:ea typeface="+mn-ea"/>
        <a:cs typeface="+mn-cs"/>
      </a:defRPr>
    </a:lvl1pPr>
    <a:lvl2pPr marL="521116" algn="l" defTabSz="1042229" rtl="0" eaLnBrk="1" latinLnBrk="0" hangingPunct="1">
      <a:defRPr sz="2053" kern="1200">
        <a:solidFill>
          <a:schemeClr val="tx1"/>
        </a:solidFill>
        <a:latin typeface="+mn-lt"/>
        <a:ea typeface="+mn-ea"/>
        <a:cs typeface="+mn-cs"/>
      </a:defRPr>
    </a:lvl2pPr>
    <a:lvl3pPr marL="1042229" algn="l" defTabSz="1042229" rtl="0" eaLnBrk="1" latinLnBrk="0" hangingPunct="1">
      <a:defRPr sz="2053" kern="1200">
        <a:solidFill>
          <a:schemeClr val="tx1"/>
        </a:solidFill>
        <a:latin typeface="+mn-lt"/>
        <a:ea typeface="+mn-ea"/>
        <a:cs typeface="+mn-cs"/>
      </a:defRPr>
    </a:lvl3pPr>
    <a:lvl4pPr marL="1563342" algn="l" defTabSz="1042229" rtl="0" eaLnBrk="1" latinLnBrk="0" hangingPunct="1">
      <a:defRPr sz="2053" kern="1200">
        <a:solidFill>
          <a:schemeClr val="tx1"/>
        </a:solidFill>
        <a:latin typeface="+mn-lt"/>
        <a:ea typeface="+mn-ea"/>
        <a:cs typeface="+mn-cs"/>
      </a:defRPr>
    </a:lvl4pPr>
    <a:lvl5pPr marL="2084458" algn="l" defTabSz="1042229" rtl="0" eaLnBrk="1" latinLnBrk="0" hangingPunct="1">
      <a:defRPr sz="2053" kern="1200">
        <a:solidFill>
          <a:schemeClr val="tx1"/>
        </a:solidFill>
        <a:latin typeface="+mn-lt"/>
        <a:ea typeface="+mn-ea"/>
        <a:cs typeface="+mn-cs"/>
      </a:defRPr>
    </a:lvl5pPr>
    <a:lvl6pPr marL="2605570" algn="l" defTabSz="1042229" rtl="0" eaLnBrk="1" latinLnBrk="0" hangingPunct="1">
      <a:defRPr sz="2053" kern="1200">
        <a:solidFill>
          <a:schemeClr val="tx1"/>
        </a:solidFill>
        <a:latin typeface="+mn-lt"/>
        <a:ea typeface="+mn-ea"/>
        <a:cs typeface="+mn-cs"/>
      </a:defRPr>
    </a:lvl6pPr>
    <a:lvl7pPr marL="3126686" algn="l" defTabSz="1042229" rtl="0" eaLnBrk="1" latinLnBrk="0" hangingPunct="1">
      <a:defRPr sz="2053" kern="1200">
        <a:solidFill>
          <a:schemeClr val="tx1"/>
        </a:solidFill>
        <a:latin typeface="+mn-lt"/>
        <a:ea typeface="+mn-ea"/>
        <a:cs typeface="+mn-cs"/>
      </a:defRPr>
    </a:lvl7pPr>
    <a:lvl8pPr marL="3647800" algn="l" defTabSz="1042229" rtl="0" eaLnBrk="1" latinLnBrk="0" hangingPunct="1">
      <a:defRPr sz="2053" kern="1200">
        <a:solidFill>
          <a:schemeClr val="tx1"/>
        </a:solidFill>
        <a:latin typeface="+mn-lt"/>
        <a:ea typeface="+mn-ea"/>
        <a:cs typeface="+mn-cs"/>
      </a:defRPr>
    </a:lvl8pPr>
    <a:lvl9pPr marL="4168915" algn="l" defTabSz="1042229" rtl="0" eaLnBrk="1" latinLnBrk="0" hangingPunct="1">
      <a:defRPr sz="20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Jenner" initials="MJ" lastIdx="1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2319"/>
    <a:srgbClr val="D6DAD9"/>
    <a:srgbClr val="E30613"/>
    <a:srgbClr val="33373C"/>
    <a:srgbClr val="33FF34"/>
    <a:srgbClr val="828186"/>
    <a:srgbClr val="FFFFFF"/>
    <a:srgbClr val="A5A9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8" autoAdjust="0"/>
    <p:restoredTop sz="95206" autoAdjust="0"/>
  </p:normalViewPr>
  <p:slideViewPr>
    <p:cSldViewPr showGuides="1">
      <p:cViewPr varScale="1">
        <p:scale>
          <a:sx n="102" d="100"/>
          <a:sy n="102" d="100"/>
        </p:scale>
        <p:origin x="1236" y="108"/>
      </p:cViewPr>
      <p:guideLst>
        <p:guide orient="horz" pos="2381"/>
        <p:guide pos="3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EFA44-0771-4DFC-B26A-9102D4547DD2}" type="datetimeFigureOut">
              <a:rPr lang="en-GB" smtClean="0"/>
              <a:t>10/09/2018</a:t>
            </a:fld>
            <a:endParaRPr lang="en-GB"/>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04A314-C704-4C33-84AA-6D9A56C39AB3}" type="slidenum">
              <a:rPr lang="en-GB" smtClean="0"/>
              <a:t>‹#›</a:t>
            </a:fld>
            <a:endParaRPr lang="en-GB"/>
          </a:p>
        </p:txBody>
      </p:sp>
    </p:spTree>
    <p:extLst>
      <p:ext uri="{BB962C8B-B14F-4D97-AF65-F5344CB8AC3E}">
        <p14:creationId xmlns:p14="http://schemas.microsoft.com/office/powerpoint/2010/main" val="2879104051"/>
      </p:ext>
    </p:extLst>
  </p:cSld>
  <p:clrMap bg1="lt1" tx1="dk1" bg2="lt2" tx2="dk2" accent1="accent1" accent2="accent2" accent3="accent3" accent4="accent4" accent5="accent5" accent6="accent6" hlink="hlink" folHlink="folHlink"/>
  <p:notesStyle>
    <a:lvl1pPr marL="0" algn="l" defTabSz="913834" rtl="0" eaLnBrk="1" latinLnBrk="0" hangingPunct="1">
      <a:defRPr sz="1200" kern="1200">
        <a:solidFill>
          <a:schemeClr val="tx1"/>
        </a:solidFill>
        <a:latin typeface="+mn-lt"/>
        <a:ea typeface="+mn-ea"/>
        <a:cs typeface="+mn-cs"/>
      </a:defRPr>
    </a:lvl1pPr>
    <a:lvl2pPr marL="456915" algn="l" defTabSz="913834" rtl="0" eaLnBrk="1" latinLnBrk="0" hangingPunct="1">
      <a:defRPr sz="1200" kern="1200">
        <a:solidFill>
          <a:schemeClr val="tx1"/>
        </a:solidFill>
        <a:latin typeface="+mn-lt"/>
        <a:ea typeface="+mn-ea"/>
        <a:cs typeface="+mn-cs"/>
      </a:defRPr>
    </a:lvl2pPr>
    <a:lvl3pPr marL="913834" algn="l" defTabSz="913834" rtl="0" eaLnBrk="1" latinLnBrk="0" hangingPunct="1">
      <a:defRPr sz="1200" kern="1200">
        <a:solidFill>
          <a:schemeClr val="tx1"/>
        </a:solidFill>
        <a:latin typeface="+mn-lt"/>
        <a:ea typeface="+mn-ea"/>
        <a:cs typeface="+mn-cs"/>
      </a:defRPr>
    </a:lvl3pPr>
    <a:lvl4pPr marL="1370752" algn="l" defTabSz="913834" rtl="0" eaLnBrk="1" latinLnBrk="0" hangingPunct="1">
      <a:defRPr sz="1200" kern="1200">
        <a:solidFill>
          <a:schemeClr val="tx1"/>
        </a:solidFill>
        <a:latin typeface="+mn-lt"/>
        <a:ea typeface="+mn-ea"/>
        <a:cs typeface="+mn-cs"/>
      </a:defRPr>
    </a:lvl4pPr>
    <a:lvl5pPr marL="1827669" algn="l" defTabSz="913834" rtl="0" eaLnBrk="1" latinLnBrk="0" hangingPunct="1">
      <a:defRPr sz="1200" kern="1200">
        <a:solidFill>
          <a:schemeClr val="tx1"/>
        </a:solidFill>
        <a:latin typeface="+mn-lt"/>
        <a:ea typeface="+mn-ea"/>
        <a:cs typeface="+mn-cs"/>
      </a:defRPr>
    </a:lvl5pPr>
    <a:lvl6pPr marL="2284587" algn="l" defTabSz="913834" rtl="0" eaLnBrk="1" latinLnBrk="0" hangingPunct="1">
      <a:defRPr sz="1200" kern="1200">
        <a:solidFill>
          <a:schemeClr val="tx1"/>
        </a:solidFill>
        <a:latin typeface="+mn-lt"/>
        <a:ea typeface="+mn-ea"/>
        <a:cs typeface="+mn-cs"/>
      </a:defRPr>
    </a:lvl6pPr>
    <a:lvl7pPr marL="2741503" algn="l" defTabSz="913834" rtl="0" eaLnBrk="1" latinLnBrk="0" hangingPunct="1">
      <a:defRPr sz="1200" kern="1200">
        <a:solidFill>
          <a:schemeClr val="tx1"/>
        </a:solidFill>
        <a:latin typeface="+mn-lt"/>
        <a:ea typeface="+mn-ea"/>
        <a:cs typeface="+mn-cs"/>
      </a:defRPr>
    </a:lvl7pPr>
    <a:lvl8pPr marL="3198422" algn="l" defTabSz="913834" rtl="0" eaLnBrk="1" latinLnBrk="0" hangingPunct="1">
      <a:defRPr sz="1200" kern="1200">
        <a:solidFill>
          <a:schemeClr val="tx1"/>
        </a:solidFill>
        <a:latin typeface="+mn-lt"/>
        <a:ea typeface="+mn-ea"/>
        <a:cs typeface="+mn-cs"/>
      </a:defRPr>
    </a:lvl8pPr>
    <a:lvl9pPr marL="3655339" algn="l" defTabSz="9138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04A314-C704-4C33-84AA-6D9A56C39AB3}" type="slidenum">
              <a:rPr lang="en-GB" smtClean="0"/>
              <a:t>2</a:t>
            </a:fld>
            <a:endParaRPr lang="en-GB"/>
          </a:p>
        </p:txBody>
      </p:sp>
    </p:spTree>
    <p:extLst>
      <p:ext uri="{BB962C8B-B14F-4D97-AF65-F5344CB8AC3E}">
        <p14:creationId xmlns:p14="http://schemas.microsoft.com/office/powerpoint/2010/main" val="1848667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04A314-C704-4C33-84AA-6D9A56C39AB3}" type="slidenum">
              <a:rPr lang="en-GB" smtClean="0"/>
              <a:t>11</a:t>
            </a:fld>
            <a:endParaRPr lang="en-GB"/>
          </a:p>
        </p:txBody>
      </p:sp>
    </p:spTree>
    <p:extLst>
      <p:ext uri="{BB962C8B-B14F-4D97-AF65-F5344CB8AC3E}">
        <p14:creationId xmlns:p14="http://schemas.microsoft.com/office/powerpoint/2010/main" val="265218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04A314-C704-4C33-84AA-6D9A56C39AB3}" type="slidenum">
              <a:rPr lang="en-GB" smtClean="0"/>
              <a:t>12</a:t>
            </a:fld>
            <a:endParaRPr lang="en-GB"/>
          </a:p>
        </p:txBody>
      </p:sp>
    </p:spTree>
    <p:extLst>
      <p:ext uri="{BB962C8B-B14F-4D97-AF65-F5344CB8AC3E}">
        <p14:creationId xmlns:p14="http://schemas.microsoft.com/office/powerpoint/2010/main" val="201611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04A314-C704-4C33-84AA-6D9A56C39AB3}" type="slidenum">
              <a:rPr lang="en-GB" smtClean="0"/>
              <a:t>13</a:t>
            </a:fld>
            <a:endParaRPr lang="en-GB"/>
          </a:p>
        </p:txBody>
      </p:sp>
    </p:spTree>
    <p:extLst>
      <p:ext uri="{BB962C8B-B14F-4D97-AF65-F5344CB8AC3E}">
        <p14:creationId xmlns:p14="http://schemas.microsoft.com/office/powerpoint/2010/main" val="2067794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04A314-C704-4C33-84AA-6D9A56C39AB3}" type="slidenum">
              <a:rPr lang="en-GB" smtClean="0"/>
              <a:t>14</a:t>
            </a:fld>
            <a:endParaRPr lang="en-GB"/>
          </a:p>
        </p:txBody>
      </p:sp>
    </p:spTree>
    <p:extLst>
      <p:ext uri="{BB962C8B-B14F-4D97-AF65-F5344CB8AC3E}">
        <p14:creationId xmlns:p14="http://schemas.microsoft.com/office/powerpoint/2010/main" val="2910857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04A314-C704-4C33-84AA-6D9A56C39AB3}" type="slidenum">
              <a:rPr lang="en-GB" smtClean="0"/>
              <a:t>15</a:t>
            </a:fld>
            <a:endParaRPr lang="en-GB"/>
          </a:p>
        </p:txBody>
      </p:sp>
    </p:spTree>
    <p:extLst>
      <p:ext uri="{BB962C8B-B14F-4D97-AF65-F5344CB8AC3E}">
        <p14:creationId xmlns:p14="http://schemas.microsoft.com/office/powerpoint/2010/main" val="3533021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04A314-C704-4C33-84AA-6D9A56C39AB3}" type="slidenum">
              <a:rPr lang="en-GB" smtClean="0"/>
              <a:t>16</a:t>
            </a:fld>
            <a:endParaRPr lang="en-GB"/>
          </a:p>
        </p:txBody>
      </p:sp>
    </p:spTree>
    <p:extLst>
      <p:ext uri="{BB962C8B-B14F-4D97-AF65-F5344CB8AC3E}">
        <p14:creationId xmlns:p14="http://schemas.microsoft.com/office/powerpoint/2010/main" val="880526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04A314-C704-4C33-84AA-6D9A56C39AB3}" type="slidenum">
              <a:rPr lang="en-GB" smtClean="0"/>
              <a:t>17</a:t>
            </a:fld>
            <a:endParaRPr lang="en-GB"/>
          </a:p>
        </p:txBody>
      </p:sp>
    </p:spTree>
    <p:extLst>
      <p:ext uri="{BB962C8B-B14F-4D97-AF65-F5344CB8AC3E}">
        <p14:creationId xmlns:p14="http://schemas.microsoft.com/office/powerpoint/2010/main" val="3324543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04A314-C704-4C33-84AA-6D9A56C39AB3}" type="slidenum">
              <a:rPr lang="en-GB" smtClean="0"/>
              <a:t>18</a:t>
            </a:fld>
            <a:endParaRPr lang="en-GB"/>
          </a:p>
        </p:txBody>
      </p:sp>
    </p:spTree>
    <p:extLst>
      <p:ext uri="{BB962C8B-B14F-4D97-AF65-F5344CB8AC3E}">
        <p14:creationId xmlns:p14="http://schemas.microsoft.com/office/powerpoint/2010/main" val="350563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04A314-C704-4C33-84AA-6D9A56C39AB3}" type="slidenum">
              <a:rPr lang="en-GB" smtClean="0"/>
              <a:t>20</a:t>
            </a:fld>
            <a:endParaRPr lang="en-GB"/>
          </a:p>
        </p:txBody>
      </p:sp>
    </p:spTree>
    <p:extLst>
      <p:ext uri="{BB962C8B-B14F-4D97-AF65-F5344CB8AC3E}">
        <p14:creationId xmlns:p14="http://schemas.microsoft.com/office/powerpoint/2010/main" val="3728564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04A314-C704-4C33-84AA-6D9A56C39AB3}" type="slidenum">
              <a:rPr lang="en-GB" smtClean="0"/>
              <a:t>22</a:t>
            </a:fld>
            <a:endParaRPr lang="en-GB"/>
          </a:p>
        </p:txBody>
      </p:sp>
    </p:spTree>
    <p:extLst>
      <p:ext uri="{BB962C8B-B14F-4D97-AF65-F5344CB8AC3E}">
        <p14:creationId xmlns:p14="http://schemas.microsoft.com/office/powerpoint/2010/main" val="4123837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834" rtl="0" eaLnBrk="1" fontAlgn="auto" latinLnBrk="0" hangingPunct="1">
              <a:lnSpc>
                <a:spcPct val="100000"/>
              </a:lnSpc>
              <a:spcBef>
                <a:spcPts val="0"/>
              </a:spcBef>
              <a:spcAft>
                <a:spcPts val="0"/>
              </a:spcAft>
              <a:buClrTx/>
              <a:buSzTx/>
              <a:buFontTx/>
              <a:buNone/>
              <a:tabLst/>
              <a:defRPr/>
            </a:pPr>
            <a:r>
              <a:rPr lang="en-GB"/>
              <a:t>Re-enforce</a:t>
            </a:r>
            <a:r>
              <a:rPr lang="en-GB" baseline="0"/>
              <a:t> attendance during the year to meet with course team etc. </a:t>
            </a:r>
            <a:endParaRPr lang="en-GB"/>
          </a:p>
          <a:p>
            <a:endParaRPr lang="en-GB"/>
          </a:p>
        </p:txBody>
      </p:sp>
      <p:sp>
        <p:nvSpPr>
          <p:cNvPr id="4" name="Slide Number Placeholder 3"/>
          <p:cNvSpPr>
            <a:spLocks noGrp="1"/>
          </p:cNvSpPr>
          <p:nvPr>
            <p:ph type="sldNum" sz="quarter" idx="10"/>
          </p:nvPr>
        </p:nvSpPr>
        <p:spPr/>
        <p:txBody>
          <a:bodyPr/>
          <a:lstStyle/>
          <a:p>
            <a:fld id="{0F04A314-C704-4C33-84AA-6D9A56C39AB3}" type="slidenum">
              <a:rPr lang="en-GB" smtClean="0"/>
              <a:t>3</a:t>
            </a:fld>
            <a:endParaRPr lang="en-GB"/>
          </a:p>
        </p:txBody>
      </p:sp>
    </p:spTree>
    <p:extLst>
      <p:ext uri="{BB962C8B-B14F-4D97-AF65-F5344CB8AC3E}">
        <p14:creationId xmlns:p14="http://schemas.microsoft.com/office/powerpoint/2010/main" val="30971074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04A314-C704-4C33-84AA-6D9A56C39AB3}" type="slidenum">
              <a:rPr lang="en-GB" smtClean="0"/>
              <a:t>23</a:t>
            </a:fld>
            <a:endParaRPr lang="en-GB"/>
          </a:p>
        </p:txBody>
      </p:sp>
    </p:spTree>
    <p:extLst>
      <p:ext uri="{BB962C8B-B14F-4D97-AF65-F5344CB8AC3E}">
        <p14:creationId xmlns:p14="http://schemas.microsoft.com/office/powerpoint/2010/main" val="2178255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04A314-C704-4C33-84AA-6D9A56C39AB3}" type="slidenum">
              <a:rPr lang="en-GB" smtClean="0"/>
              <a:t>24</a:t>
            </a:fld>
            <a:endParaRPr lang="en-GB"/>
          </a:p>
        </p:txBody>
      </p:sp>
    </p:spTree>
    <p:extLst>
      <p:ext uri="{BB962C8B-B14F-4D97-AF65-F5344CB8AC3E}">
        <p14:creationId xmlns:p14="http://schemas.microsoft.com/office/powerpoint/2010/main" val="312103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04A314-C704-4C33-84AA-6D9A56C39AB3}" type="slidenum">
              <a:rPr lang="en-GB" smtClean="0"/>
              <a:t>25</a:t>
            </a:fld>
            <a:endParaRPr lang="en-GB"/>
          </a:p>
        </p:txBody>
      </p:sp>
    </p:spTree>
    <p:extLst>
      <p:ext uri="{BB962C8B-B14F-4D97-AF65-F5344CB8AC3E}">
        <p14:creationId xmlns:p14="http://schemas.microsoft.com/office/powerpoint/2010/main" val="34711283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04A314-C704-4C33-84AA-6D9A56C39AB3}" type="slidenum">
              <a:rPr lang="en-GB" smtClean="0"/>
              <a:t>26</a:t>
            </a:fld>
            <a:endParaRPr lang="en-GB"/>
          </a:p>
        </p:txBody>
      </p:sp>
    </p:spTree>
    <p:extLst>
      <p:ext uri="{BB962C8B-B14F-4D97-AF65-F5344CB8AC3E}">
        <p14:creationId xmlns:p14="http://schemas.microsoft.com/office/powerpoint/2010/main" val="3743508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04A314-C704-4C33-84AA-6D9A56C39AB3}" type="slidenum">
              <a:rPr lang="en-GB" smtClean="0"/>
              <a:t>4</a:t>
            </a:fld>
            <a:endParaRPr lang="en-GB"/>
          </a:p>
        </p:txBody>
      </p:sp>
    </p:spTree>
    <p:extLst>
      <p:ext uri="{BB962C8B-B14F-4D97-AF65-F5344CB8AC3E}">
        <p14:creationId xmlns:p14="http://schemas.microsoft.com/office/powerpoint/2010/main" val="439968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3834" rtl="0" eaLnBrk="1" fontAlgn="auto" latinLnBrk="0" hangingPunct="1">
              <a:lnSpc>
                <a:spcPct val="100000"/>
              </a:lnSpc>
              <a:spcBef>
                <a:spcPts val="0"/>
              </a:spcBef>
              <a:spcAft>
                <a:spcPts val="0"/>
              </a:spcAft>
              <a:buClrTx/>
              <a:buSzTx/>
              <a:buFontTx/>
              <a:buNone/>
              <a:tabLst/>
              <a:defRPr/>
            </a:pPr>
            <a:r>
              <a:rPr lang="en-GB"/>
              <a:t>Re-enforce</a:t>
            </a:r>
            <a:r>
              <a:rPr lang="en-GB" baseline="0"/>
              <a:t> attendance during the year to meet with course team etc. </a:t>
            </a:r>
            <a:endParaRPr lang="en-GB"/>
          </a:p>
          <a:p>
            <a:endParaRPr lang="en-GB"/>
          </a:p>
        </p:txBody>
      </p:sp>
      <p:sp>
        <p:nvSpPr>
          <p:cNvPr id="4" name="Slide Number Placeholder 3"/>
          <p:cNvSpPr>
            <a:spLocks noGrp="1"/>
          </p:cNvSpPr>
          <p:nvPr>
            <p:ph type="sldNum" sz="quarter" idx="10"/>
          </p:nvPr>
        </p:nvSpPr>
        <p:spPr/>
        <p:txBody>
          <a:bodyPr/>
          <a:lstStyle/>
          <a:p>
            <a:fld id="{0F04A314-C704-4C33-84AA-6D9A56C39AB3}" type="slidenum">
              <a:rPr lang="en-GB" smtClean="0"/>
              <a:t>5</a:t>
            </a:fld>
            <a:endParaRPr lang="en-GB"/>
          </a:p>
        </p:txBody>
      </p:sp>
    </p:spTree>
    <p:extLst>
      <p:ext uri="{BB962C8B-B14F-4D97-AF65-F5344CB8AC3E}">
        <p14:creationId xmlns:p14="http://schemas.microsoft.com/office/powerpoint/2010/main" val="3611457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04A314-C704-4C33-84AA-6D9A56C39AB3}" type="slidenum">
              <a:rPr lang="en-GB" smtClean="0"/>
              <a:t>6</a:t>
            </a:fld>
            <a:endParaRPr lang="en-GB"/>
          </a:p>
        </p:txBody>
      </p:sp>
    </p:spTree>
    <p:extLst>
      <p:ext uri="{BB962C8B-B14F-4D97-AF65-F5344CB8AC3E}">
        <p14:creationId xmlns:p14="http://schemas.microsoft.com/office/powerpoint/2010/main" val="953591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04A314-C704-4C33-84AA-6D9A56C39AB3}" type="slidenum">
              <a:rPr lang="en-GB" smtClean="0"/>
              <a:t>7</a:t>
            </a:fld>
            <a:endParaRPr lang="en-GB"/>
          </a:p>
        </p:txBody>
      </p:sp>
    </p:spTree>
    <p:extLst>
      <p:ext uri="{BB962C8B-B14F-4D97-AF65-F5344CB8AC3E}">
        <p14:creationId xmlns:p14="http://schemas.microsoft.com/office/powerpoint/2010/main" val="3342119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04A314-C704-4C33-84AA-6D9A56C39AB3}" type="slidenum">
              <a:rPr lang="en-GB" smtClean="0"/>
              <a:t>8</a:t>
            </a:fld>
            <a:endParaRPr lang="en-GB"/>
          </a:p>
        </p:txBody>
      </p:sp>
    </p:spTree>
    <p:extLst>
      <p:ext uri="{BB962C8B-B14F-4D97-AF65-F5344CB8AC3E}">
        <p14:creationId xmlns:p14="http://schemas.microsoft.com/office/powerpoint/2010/main" val="1712309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04A314-C704-4C33-84AA-6D9A56C39AB3}" type="slidenum">
              <a:rPr lang="en-GB" smtClean="0"/>
              <a:t>9</a:t>
            </a:fld>
            <a:endParaRPr lang="en-GB"/>
          </a:p>
        </p:txBody>
      </p:sp>
    </p:spTree>
    <p:extLst>
      <p:ext uri="{BB962C8B-B14F-4D97-AF65-F5344CB8AC3E}">
        <p14:creationId xmlns:p14="http://schemas.microsoft.com/office/powerpoint/2010/main" val="1489919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04A314-C704-4C33-84AA-6D9A56C39AB3}" type="slidenum">
              <a:rPr lang="en-GB" smtClean="0"/>
              <a:t>10</a:t>
            </a:fld>
            <a:endParaRPr lang="en-GB"/>
          </a:p>
        </p:txBody>
      </p:sp>
    </p:spTree>
    <p:extLst>
      <p:ext uri="{BB962C8B-B14F-4D97-AF65-F5344CB8AC3E}">
        <p14:creationId xmlns:p14="http://schemas.microsoft.com/office/powerpoint/2010/main" val="4893321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9"/>
            <a:ext cx="10691813" cy="7558636"/>
          </a:xfrm>
          <a:prstGeom prst="rect">
            <a:avLst/>
          </a:prstGeom>
        </p:spPr>
      </p:pic>
      <p:sp>
        <p:nvSpPr>
          <p:cNvPr id="2" name="Title 1"/>
          <p:cNvSpPr>
            <a:spLocks noGrp="1"/>
          </p:cNvSpPr>
          <p:nvPr>
            <p:ph type="ctrTitle" hasCustomPrompt="1"/>
          </p:nvPr>
        </p:nvSpPr>
        <p:spPr>
          <a:xfrm>
            <a:off x="621506" y="5183199"/>
            <a:ext cx="6477000" cy="1483043"/>
          </a:xfrm>
        </p:spPr>
        <p:txBody>
          <a:bodyPr anchor="b">
            <a:normAutofit/>
          </a:bodyPr>
          <a:lstStyle>
            <a:lvl1pPr algn="l">
              <a:defRPr sz="3000" spc="500" baseline="0">
                <a:solidFill>
                  <a:schemeClr val="bg1"/>
                </a:solidFill>
              </a:defRPr>
            </a:lvl1pPr>
          </a:lstStyle>
          <a:p>
            <a:r>
              <a:rPr lang="en-US" dirty="0" smtClean="0"/>
              <a:t>Click to edit title</a:t>
            </a:r>
            <a:endParaRPr lang="en-GB" dirty="0"/>
          </a:p>
        </p:txBody>
      </p:sp>
      <p:sp>
        <p:nvSpPr>
          <p:cNvPr id="3" name="Subtitle 2"/>
          <p:cNvSpPr>
            <a:spLocks noGrp="1"/>
          </p:cNvSpPr>
          <p:nvPr>
            <p:ph type="subTitle" idx="1" hasCustomPrompt="1"/>
          </p:nvPr>
        </p:nvSpPr>
        <p:spPr>
          <a:xfrm>
            <a:off x="621506" y="6793244"/>
            <a:ext cx="8018860" cy="762000"/>
          </a:xfrm>
        </p:spPr>
        <p:txBody>
          <a:bodyPr>
            <a:normAutofit/>
          </a:bodyPr>
          <a:lstStyle>
            <a:lvl1pPr marL="0" indent="0" algn="l">
              <a:buNone/>
              <a:defRPr sz="1500" cap="all" spc="200" baseline="0">
                <a:solidFill>
                  <a:schemeClr val="bg1"/>
                </a:solidFill>
              </a:defRPr>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dirty="0" smtClean="0"/>
              <a:t>Click to edit subtitle</a:t>
            </a:r>
            <a:endParaRPr lang="en-GB" dirty="0"/>
          </a:p>
        </p:txBody>
      </p:sp>
    </p:spTree>
    <p:extLst>
      <p:ext uri="{BB962C8B-B14F-4D97-AF65-F5344CB8AC3E}">
        <p14:creationId xmlns:p14="http://schemas.microsoft.com/office/powerpoint/2010/main" val="129031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9"/>
            <a:ext cx="10691813" cy="7558636"/>
          </a:xfrm>
          <a:prstGeom prst="rect">
            <a:avLst/>
          </a:prstGeom>
        </p:spPr>
      </p:pic>
      <p:sp>
        <p:nvSpPr>
          <p:cNvPr id="6" name="Title 1"/>
          <p:cNvSpPr>
            <a:spLocks noGrp="1"/>
          </p:cNvSpPr>
          <p:nvPr>
            <p:ph type="ctrTitle" hasCustomPrompt="1"/>
          </p:nvPr>
        </p:nvSpPr>
        <p:spPr>
          <a:xfrm>
            <a:off x="926310" y="2245995"/>
            <a:ext cx="8839200" cy="1483043"/>
          </a:xfrm>
        </p:spPr>
        <p:txBody>
          <a:bodyPr anchor="b">
            <a:normAutofit/>
          </a:bodyPr>
          <a:lstStyle>
            <a:lvl1pPr algn="ctr">
              <a:defRPr sz="3000" spc="500" baseline="0">
                <a:solidFill>
                  <a:schemeClr val="bg1"/>
                </a:solidFill>
              </a:defRPr>
            </a:lvl1pPr>
          </a:lstStyle>
          <a:p>
            <a:r>
              <a:rPr lang="en-US" dirty="0" smtClean="0"/>
              <a:t>Click to edit title</a:t>
            </a:r>
            <a:endParaRPr lang="en-GB" dirty="0"/>
          </a:p>
        </p:txBody>
      </p:sp>
      <p:sp>
        <p:nvSpPr>
          <p:cNvPr id="7" name="Subtitle 2"/>
          <p:cNvSpPr>
            <a:spLocks noGrp="1"/>
          </p:cNvSpPr>
          <p:nvPr>
            <p:ph type="subTitle" idx="1" hasCustomPrompt="1"/>
          </p:nvPr>
        </p:nvSpPr>
        <p:spPr>
          <a:xfrm>
            <a:off x="1336477" y="3856038"/>
            <a:ext cx="8018860" cy="762000"/>
          </a:xfrm>
        </p:spPr>
        <p:txBody>
          <a:bodyPr>
            <a:normAutofit/>
          </a:bodyPr>
          <a:lstStyle>
            <a:lvl1pPr marL="0" indent="0" algn="ctr">
              <a:buNone/>
              <a:defRPr sz="1500" cap="all" spc="200" baseline="0">
                <a:solidFill>
                  <a:schemeClr val="bg1"/>
                </a:solidFill>
              </a:defRPr>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dirty="0" smtClean="0"/>
              <a:t>Click to edit subtitle</a:t>
            </a:r>
            <a:endParaRPr lang="en-GB" dirty="0"/>
          </a:p>
        </p:txBody>
      </p:sp>
    </p:spTree>
    <p:extLst>
      <p:ext uri="{BB962C8B-B14F-4D97-AF65-F5344CB8AC3E}">
        <p14:creationId xmlns:p14="http://schemas.microsoft.com/office/powerpoint/2010/main" val="132572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9"/>
            <a:ext cx="10691813" cy="7558636"/>
          </a:xfrm>
          <a:prstGeom prst="rect">
            <a:avLst/>
          </a:prstGeom>
        </p:spPr>
      </p:pic>
      <p:sp>
        <p:nvSpPr>
          <p:cNvPr id="10" name="Title 1"/>
          <p:cNvSpPr>
            <a:spLocks noGrp="1"/>
          </p:cNvSpPr>
          <p:nvPr>
            <p:ph type="ctrTitle" hasCustomPrompt="1"/>
          </p:nvPr>
        </p:nvSpPr>
        <p:spPr>
          <a:xfrm>
            <a:off x="2051446" y="5183199"/>
            <a:ext cx="8018860" cy="1483043"/>
          </a:xfrm>
        </p:spPr>
        <p:txBody>
          <a:bodyPr anchor="b">
            <a:normAutofit/>
          </a:bodyPr>
          <a:lstStyle>
            <a:lvl1pPr algn="r">
              <a:defRPr sz="3000" spc="500" baseline="0">
                <a:solidFill>
                  <a:schemeClr val="bg1"/>
                </a:solidFill>
              </a:defRPr>
            </a:lvl1pPr>
          </a:lstStyle>
          <a:p>
            <a:r>
              <a:rPr lang="en-US" dirty="0" smtClean="0"/>
              <a:t>Click to edit title</a:t>
            </a:r>
            <a:endParaRPr lang="en-GB" dirty="0"/>
          </a:p>
        </p:txBody>
      </p:sp>
      <p:sp>
        <p:nvSpPr>
          <p:cNvPr id="12" name="Subtitle 2"/>
          <p:cNvSpPr>
            <a:spLocks noGrp="1"/>
          </p:cNvSpPr>
          <p:nvPr>
            <p:ph type="subTitle" idx="1" hasCustomPrompt="1"/>
          </p:nvPr>
        </p:nvSpPr>
        <p:spPr>
          <a:xfrm>
            <a:off x="2051446" y="6793244"/>
            <a:ext cx="8018860" cy="762000"/>
          </a:xfrm>
        </p:spPr>
        <p:txBody>
          <a:bodyPr>
            <a:normAutofit/>
          </a:bodyPr>
          <a:lstStyle>
            <a:lvl1pPr marL="0" indent="0" algn="r">
              <a:buNone/>
              <a:defRPr sz="1500" cap="all" spc="200" baseline="0">
                <a:solidFill>
                  <a:schemeClr val="bg1"/>
                </a:solidFill>
              </a:defRPr>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dirty="0" smtClean="0"/>
              <a:t>Click to edit subtitle</a:t>
            </a:r>
            <a:endParaRPr lang="en-GB" dirty="0"/>
          </a:p>
        </p:txBody>
      </p:sp>
    </p:spTree>
    <p:extLst>
      <p:ext uri="{BB962C8B-B14F-4D97-AF65-F5344CB8AC3E}">
        <p14:creationId xmlns:p14="http://schemas.microsoft.com/office/powerpoint/2010/main" val="110455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9"/>
            <a:ext cx="10691813" cy="7558636"/>
          </a:xfrm>
          <a:prstGeom prst="rect">
            <a:avLst/>
          </a:prstGeom>
        </p:spPr>
      </p:pic>
      <p:sp>
        <p:nvSpPr>
          <p:cNvPr id="10" name="Title 1"/>
          <p:cNvSpPr>
            <a:spLocks noGrp="1"/>
          </p:cNvSpPr>
          <p:nvPr>
            <p:ph type="ctrTitle" hasCustomPrompt="1"/>
          </p:nvPr>
        </p:nvSpPr>
        <p:spPr>
          <a:xfrm>
            <a:off x="2051446" y="5183199"/>
            <a:ext cx="8018860" cy="1483043"/>
          </a:xfrm>
        </p:spPr>
        <p:txBody>
          <a:bodyPr anchor="b">
            <a:normAutofit/>
          </a:bodyPr>
          <a:lstStyle>
            <a:lvl1pPr algn="r">
              <a:defRPr sz="3000" spc="500" baseline="0">
                <a:solidFill>
                  <a:schemeClr val="tx1"/>
                </a:solidFill>
              </a:defRPr>
            </a:lvl1pPr>
          </a:lstStyle>
          <a:p>
            <a:r>
              <a:rPr lang="en-US" dirty="0" smtClean="0"/>
              <a:t>Click to edit title</a:t>
            </a:r>
            <a:endParaRPr lang="en-GB" dirty="0"/>
          </a:p>
        </p:txBody>
      </p:sp>
      <p:sp>
        <p:nvSpPr>
          <p:cNvPr id="12" name="Subtitle 2"/>
          <p:cNvSpPr>
            <a:spLocks noGrp="1"/>
          </p:cNvSpPr>
          <p:nvPr>
            <p:ph type="subTitle" idx="1" hasCustomPrompt="1"/>
          </p:nvPr>
        </p:nvSpPr>
        <p:spPr>
          <a:xfrm>
            <a:off x="2051446" y="6793244"/>
            <a:ext cx="8018860" cy="762000"/>
          </a:xfrm>
        </p:spPr>
        <p:txBody>
          <a:bodyPr>
            <a:normAutofit/>
          </a:bodyPr>
          <a:lstStyle>
            <a:lvl1pPr marL="0" indent="0" algn="r">
              <a:buNone/>
              <a:defRPr sz="1500" cap="all" spc="200" baseline="0">
                <a:solidFill>
                  <a:schemeClr val="tx1"/>
                </a:solidFill>
              </a:defRPr>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dirty="0" smtClean="0"/>
              <a:t>Click to edit subtitle</a:t>
            </a:r>
            <a:endParaRPr lang="en-GB" dirty="0"/>
          </a:p>
        </p:txBody>
      </p:sp>
    </p:spTree>
    <p:extLst>
      <p:ext uri="{BB962C8B-B14F-4D97-AF65-F5344CB8AC3E}">
        <p14:creationId xmlns:p14="http://schemas.microsoft.com/office/powerpoint/2010/main" val="203526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9"/>
            <a:ext cx="10691813" cy="7558636"/>
          </a:xfrm>
          <a:prstGeom prst="rect">
            <a:avLst/>
          </a:prstGeom>
        </p:spPr>
      </p:pic>
      <p:sp>
        <p:nvSpPr>
          <p:cNvPr id="9" name="Title 1"/>
          <p:cNvSpPr>
            <a:spLocks noGrp="1"/>
          </p:cNvSpPr>
          <p:nvPr>
            <p:ph type="ctrTitle" hasCustomPrompt="1"/>
          </p:nvPr>
        </p:nvSpPr>
        <p:spPr>
          <a:xfrm>
            <a:off x="2051446" y="5183199"/>
            <a:ext cx="8018860" cy="1483043"/>
          </a:xfrm>
        </p:spPr>
        <p:txBody>
          <a:bodyPr anchor="b">
            <a:normAutofit/>
          </a:bodyPr>
          <a:lstStyle>
            <a:lvl1pPr algn="r">
              <a:defRPr sz="3000" spc="500" baseline="0">
                <a:solidFill>
                  <a:schemeClr val="bg1"/>
                </a:solidFill>
              </a:defRPr>
            </a:lvl1pPr>
          </a:lstStyle>
          <a:p>
            <a:r>
              <a:rPr lang="en-US" dirty="0" smtClean="0"/>
              <a:t>Click to edit title</a:t>
            </a:r>
            <a:endParaRPr lang="en-GB" dirty="0"/>
          </a:p>
        </p:txBody>
      </p:sp>
      <p:sp>
        <p:nvSpPr>
          <p:cNvPr id="10" name="Subtitle 2"/>
          <p:cNvSpPr>
            <a:spLocks noGrp="1"/>
          </p:cNvSpPr>
          <p:nvPr>
            <p:ph type="subTitle" idx="1" hasCustomPrompt="1"/>
          </p:nvPr>
        </p:nvSpPr>
        <p:spPr>
          <a:xfrm>
            <a:off x="2051446" y="6793244"/>
            <a:ext cx="8018860" cy="762000"/>
          </a:xfrm>
        </p:spPr>
        <p:txBody>
          <a:bodyPr>
            <a:normAutofit/>
          </a:bodyPr>
          <a:lstStyle>
            <a:lvl1pPr marL="0" indent="0" algn="r">
              <a:buNone/>
              <a:defRPr sz="1500" cap="all" spc="200" baseline="0">
                <a:solidFill>
                  <a:schemeClr val="bg1"/>
                </a:solidFill>
              </a:defRPr>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dirty="0" smtClean="0"/>
              <a:t>Click to edit subtitle</a:t>
            </a:r>
            <a:endParaRPr lang="en-GB" dirty="0"/>
          </a:p>
        </p:txBody>
      </p:sp>
    </p:spTree>
    <p:extLst>
      <p:ext uri="{BB962C8B-B14F-4D97-AF65-F5344CB8AC3E}">
        <p14:creationId xmlns:p14="http://schemas.microsoft.com/office/powerpoint/2010/main" val="153930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9"/>
            <a:ext cx="10691813" cy="7558636"/>
          </a:xfrm>
          <a:prstGeom prst="rect">
            <a:avLst/>
          </a:prstGeom>
        </p:spPr>
      </p:pic>
      <p:sp>
        <p:nvSpPr>
          <p:cNvPr id="10" name="Title 1"/>
          <p:cNvSpPr txBox="1">
            <a:spLocks/>
          </p:cNvSpPr>
          <p:nvPr userDrawn="1"/>
        </p:nvSpPr>
        <p:spPr>
          <a:xfrm>
            <a:off x="2051446" y="5183199"/>
            <a:ext cx="8018860" cy="1483043"/>
          </a:xfrm>
          <a:prstGeom prst="rect">
            <a:avLst/>
          </a:prstGeom>
        </p:spPr>
        <p:txBody>
          <a:bodyPr vert="horz" lIns="0" tIns="0" rIns="0" bIns="0" rtlCol="0" anchor="b">
            <a:normAutofit/>
          </a:bodyPr>
          <a:lstStyle>
            <a:lvl1pPr algn="r" defTabSz="755957" rtl="0" eaLnBrk="1" latinLnBrk="0" hangingPunct="1">
              <a:lnSpc>
                <a:spcPct val="100000"/>
              </a:lnSpc>
              <a:spcBef>
                <a:spcPct val="0"/>
              </a:spcBef>
              <a:buNone/>
              <a:defRPr sz="3000" kern="1200" cap="all" spc="500" baseline="0">
                <a:solidFill>
                  <a:schemeClr val="bg1"/>
                </a:solidFill>
                <a:latin typeface="+mj-lt"/>
                <a:ea typeface="+mj-ea"/>
                <a:cs typeface="+mj-cs"/>
              </a:defRPr>
            </a:lvl1pPr>
          </a:lstStyle>
          <a:p>
            <a:r>
              <a:rPr lang="en-US" dirty="0" smtClean="0"/>
              <a:t>Click to edit title</a:t>
            </a:r>
            <a:endParaRPr lang="en-GB" dirty="0"/>
          </a:p>
        </p:txBody>
      </p:sp>
      <p:sp>
        <p:nvSpPr>
          <p:cNvPr id="14" name="Title 13"/>
          <p:cNvSpPr>
            <a:spLocks noGrp="1"/>
          </p:cNvSpPr>
          <p:nvPr>
            <p:ph type="title" hasCustomPrompt="1"/>
          </p:nvPr>
        </p:nvSpPr>
        <p:spPr>
          <a:xfrm>
            <a:off x="418939" y="6209954"/>
            <a:ext cx="9651367" cy="515888"/>
          </a:xfrm>
        </p:spPr>
        <p:txBody>
          <a:bodyPr>
            <a:normAutofit/>
          </a:bodyPr>
          <a:lstStyle>
            <a:lvl1pPr algn="r">
              <a:defRPr sz="3000" spc="500" baseline="0">
                <a:solidFill>
                  <a:schemeClr val="bg1"/>
                </a:solidFill>
              </a:defRPr>
            </a:lvl1pPr>
          </a:lstStyle>
          <a:p>
            <a:r>
              <a:rPr lang="en-US" dirty="0" smtClean="0"/>
              <a:t>Click to edit title</a:t>
            </a:r>
            <a:endParaRPr lang="en-GB" dirty="0"/>
          </a:p>
        </p:txBody>
      </p:sp>
      <p:sp>
        <p:nvSpPr>
          <p:cNvPr id="15" name="Subtitle 2"/>
          <p:cNvSpPr>
            <a:spLocks noGrp="1"/>
          </p:cNvSpPr>
          <p:nvPr>
            <p:ph type="subTitle" idx="1" hasCustomPrompt="1"/>
          </p:nvPr>
        </p:nvSpPr>
        <p:spPr>
          <a:xfrm>
            <a:off x="2051446" y="6786274"/>
            <a:ext cx="8018860" cy="692727"/>
          </a:xfrm>
        </p:spPr>
        <p:txBody>
          <a:bodyPr>
            <a:normAutofit/>
          </a:bodyPr>
          <a:lstStyle>
            <a:lvl1pPr marL="0" indent="0" algn="r">
              <a:buNone/>
              <a:defRPr sz="1500" cap="all" spc="200" baseline="0">
                <a:solidFill>
                  <a:schemeClr val="bg1"/>
                </a:solidFill>
              </a:defRPr>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dirty="0" smtClean="0"/>
              <a:t>Click to edit subtitle</a:t>
            </a:r>
            <a:endParaRPr lang="en-GB" dirty="0"/>
          </a:p>
        </p:txBody>
      </p:sp>
    </p:spTree>
    <p:extLst>
      <p:ext uri="{BB962C8B-B14F-4D97-AF65-F5344CB8AC3E}">
        <p14:creationId xmlns:p14="http://schemas.microsoft.com/office/powerpoint/2010/main" val="32827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9"/>
            <a:ext cx="10691813" cy="7558636"/>
          </a:xfrm>
          <a:prstGeom prst="rect">
            <a:avLst/>
          </a:prstGeom>
        </p:spPr>
      </p:pic>
      <p:sp>
        <p:nvSpPr>
          <p:cNvPr id="3" name="Subtitle 2"/>
          <p:cNvSpPr>
            <a:spLocks noGrp="1"/>
          </p:cNvSpPr>
          <p:nvPr>
            <p:ph type="subTitle" idx="1" hasCustomPrompt="1"/>
          </p:nvPr>
        </p:nvSpPr>
        <p:spPr>
          <a:xfrm>
            <a:off x="2051446" y="6786274"/>
            <a:ext cx="8018860" cy="692727"/>
          </a:xfrm>
        </p:spPr>
        <p:txBody>
          <a:bodyPr>
            <a:normAutofit/>
          </a:bodyPr>
          <a:lstStyle>
            <a:lvl1pPr marL="0" indent="0" algn="r">
              <a:buNone/>
              <a:defRPr sz="1500" cap="all" spc="200" baseline="0">
                <a:solidFill>
                  <a:schemeClr val="bg1"/>
                </a:solidFill>
              </a:defRPr>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dirty="0" smtClean="0"/>
              <a:t>Click to edit subtitle</a:t>
            </a:r>
            <a:endParaRPr lang="en-GB" dirty="0"/>
          </a:p>
        </p:txBody>
      </p:sp>
      <p:sp>
        <p:nvSpPr>
          <p:cNvPr id="20" name="Title 17"/>
          <p:cNvSpPr>
            <a:spLocks noGrp="1"/>
          </p:cNvSpPr>
          <p:nvPr>
            <p:ph type="title" hasCustomPrompt="1"/>
          </p:nvPr>
        </p:nvSpPr>
        <p:spPr>
          <a:xfrm>
            <a:off x="5117306" y="6204876"/>
            <a:ext cx="4953000" cy="830844"/>
          </a:xfrm>
        </p:spPr>
        <p:txBody>
          <a:bodyPr>
            <a:noAutofit/>
          </a:bodyPr>
          <a:lstStyle>
            <a:lvl1pPr algn="r">
              <a:defRPr sz="3000" spc="500" baseline="0">
                <a:solidFill>
                  <a:schemeClr val="bg1"/>
                </a:solidFill>
              </a:defRPr>
            </a:lvl1pPr>
          </a:lstStyle>
          <a:p>
            <a:r>
              <a:rPr lang="en-US" dirty="0" smtClean="0"/>
              <a:t>Click to edit title</a:t>
            </a:r>
            <a:endParaRPr lang="en-GB" dirty="0"/>
          </a:p>
        </p:txBody>
      </p:sp>
    </p:spTree>
    <p:extLst>
      <p:ext uri="{BB962C8B-B14F-4D97-AF65-F5344CB8AC3E}">
        <p14:creationId xmlns:p14="http://schemas.microsoft.com/office/powerpoint/2010/main" val="1081465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B9CD0AC-EB2B-4CC7-9248-133F3FCBBCD8}" type="datetime1">
              <a:rPr lang="en-GB" smtClean="0"/>
              <a:t>10/09/2018</a:t>
            </a:fld>
            <a:endParaRPr lang="en-GB"/>
          </a:p>
        </p:txBody>
      </p:sp>
      <p:sp>
        <p:nvSpPr>
          <p:cNvPr id="5" name="Footer Placeholder 4"/>
          <p:cNvSpPr>
            <a:spLocks noGrp="1"/>
          </p:cNvSpPr>
          <p:nvPr>
            <p:ph type="ftr" sz="quarter" idx="11"/>
          </p:nvPr>
        </p:nvSpPr>
        <p:spPr/>
        <p:txBody>
          <a:bodyPr/>
          <a:lstStyle/>
          <a:p>
            <a:r>
              <a:rPr lang="en-GB" smtClean="0"/>
              <a:t>PRESENTATION TITLE – GO TO INSERT &gt; HEADER &amp; FOOTER TO EDIT THIS TEXT</a:t>
            </a:r>
            <a:endParaRPr lang="en-GB"/>
          </a:p>
        </p:txBody>
      </p:sp>
      <p:sp>
        <p:nvSpPr>
          <p:cNvPr id="6" name="Slide Number Placeholder 5"/>
          <p:cNvSpPr>
            <a:spLocks noGrp="1"/>
          </p:cNvSpPr>
          <p:nvPr>
            <p:ph type="sldNum" sz="quarter" idx="12"/>
          </p:nvPr>
        </p:nvSpPr>
        <p:spPr/>
        <p:txBody>
          <a:bodyPr/>
          <a:lstStyle/>
          <a:p>
            <a:fld id="{7B914098-EA5F-4E0F-8262-B37EEDEAEE84}" type="slidenum">
              <a:rPr lang="en-GB" smtClean="0"/>
              <a:t>‹#›</a:t>
            </a:fld>
            <a:endParaRPr lang="en-GB"/>
          </a:p>
        </p:txBody>
      </p:sp>
      <p:sp>
        <p:nvSpPr>
          <p:cNvPr id="7" name="Content Placeholder 4"/>
          <p:cNvSpPr>
            <a:spLocks noGrp="1"/>
          </p:cNvSpPr>
          <p:nvPr>
            <p:ph idx="1"/>
          </p:nvPr>
        </p:nvSpPr>
        <p:spPr>
          <a:xfrm>
            <a:off x="504667" y="1560017"/>
            <a:ext cx="9794240" cy="5267821"/>
          </a:xfrm>
        </p:spPr>
        <p:txBody>
          <a:bodyPr>
            <a:normAutofit/>
          </a:bodyPr>
          <a:lstStyle/>
          <a:p>
            <a:r>
              <a:rPr lang="en-GB" dirty="0" smtClean="0"/>
              <a:t>Text</a:t>
            </a:r>
          </a:p>
        </p:txBody>
      </p:sp>
      <p:sp>
        <p:nvSpPr>
          <p:cNvPr id="8" name="Text Placeholder 13"/>
          <p:cNvSpPr>
            <a:spLocks noGrp="1"/>
          </p:cNvSpPr>
          <p:nvPr>
            <p:ph type="body" sz="quarter" idx="14" hasCustomPrompt="1"/>
          </p:nvPr>
        </p:nvSpPr>
        <p:spPr>
          <a:xfrm>
            <a:off x="504667" y="1022353"/>
            <a:ext cx="9794240" cy="471484"/>
          </a:xfrm>
        </p:spPr>
        <p:txBody>
          <a:bodyPr>
            <a:normAutofit/>
          </a:bodyPr>
          <a:lstStyle>
            <a:lvl1pPr>
              <a:defRPr sz="2400" spc="380" baseline="0">
                <a:solidFill>
                  <a:schemeClr val="tx1"/>
                </a:solidFill>
              </a:defRPr>
            </a:lvl1pPr>
          </a:lstStyle>
          <a:p>
            <a:pPr lvl="0"/>
            <a:r>
              <a:rPr lang="en-US" dirty="0" smtClean="0"/>
              <a:t>SUBHEADER</a:t>
            </a:r>
            <a:endParaRPr lang="en-GB" dirty="0"/>
          </a:p>
        </p:txBody>
      </p:sp>
      <p:sp>
        <p:nvSpPr>
          <p:cNvPr id="9" name="Title 6"/>
          <p:cNvSpPr>
            <a:spLocks noGrp="1"/>
          </p:cNvSpPr>
          <p:nvPr>
            <p:ph type="title" hasCustomPrompt="1"/>
          </p:nvPr>
        </p:nvSpPr>
        <p:spPr>
          <a:xfrm>
            <a:off x="504667" y="385823"/>
            <a:ext cx="9794240" cy="567477"/>
          </a:xfrm>
        </p:spPr>
        <p:txBody>
          <a:bodyPr>
            <a:normAutofit/>
          </a:bodyPr>
          <a:lstStyle>
            <a:lvl1pPr>
              <a:defRPr sz="3600" baseline="0"/>
            </a:lvl1pPr>
          </a:lstStyle>
          <a:p>
            <a:r>
              <a:rPr lang="en-US" dirty="0" smtClean="0"/>
              <a:t>HEADER</a:t>
            </a:r>
            <a:endParaRPr lang="en-GB" dirty="0"/>
          </a:p>
        </p:txBody>
      </p:sp>
    </p:spTree>
    <p:extLst>
      <p:ext uri="{BB962C8B-B14F-4D97-AF65-F5344CB8AC3E}">
        <p14:creationId xmlns:p14="http://schemas.microsoft.com/office/powerpoint/2010/main" val="98545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slide">
    <p:bg>
      <p:bgPr>
        <a:solidFill>
          <a:srgbClr val="E22319"/>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94678D66-EF76-4296-97FC-0E08698CE4F1}" type="datetime1">
              <a:rPr lang="en-GB" smtClean="0"/>
              <a:t>10/09/2018</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smtClean="0"/>
              <a:t>PRESENTATION TITLE – GO TO INSERT &gt; HEADER &amp; FOOTER TO EDIT THIS TEXT</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B914098-EA5F-4E0F-8262-B37EEDEAEE84}" type="slidenum">
              <a:rPr lang="en-GB" smtClean="0"/>
              <a:pPr/>
              <a:t>‹#›</a:t>
            </a:fld>
            <a:endParaRPr lang="en-GB"/>
          </a:p>
        </p:txBody>
      </p:sp>
      <p:sp>
        <p:nvSpPr>
          <p:cNvPr id="9" name="Picture Placeholder 8"/>
          <p:cNvSpPr>
            <a:spLocks noGrp="1" noChangeAspect="1"/>
          </p:cNvSpPr>
          <p:nvPr>
            <p:ph type="pic" sz="quarter" idx="13"/>
          </p:nvPr>
        </p:nvSpPr>
        <p:spPr>
          <a:xfrm>
            <a:off x="5649916" y="2"/>
            <a:ext cx="5041900" cy="7559675"/>
          </a:xfrm>
        </p:spPr>
        <p:txBody>
          <a:bodyPr/>
          <a:lstStyle/>
          <a:p>
            <a:endParaRPr lang="en-GB" dirty="0"/>
          </a:p>
        </p:txBody>
      </p:sp>
      <p:sp>
        <p:nvSpPr>
          <p:cNvPr id="10" name="Content Placeholder 4"/>
          <p:cNvSpPr>
            <a:spLocks noGrp="1"/>
          </p:cNvSpPr>
          <p:nvPr>
            <p:ph idx="1"/>
          </p:nvPr>
        </p:nvSpPr>
        <p:spPr>
          <a:xfrm>
            <a:off x="504666" y="1560017"/>
            <a:ext cx="4917440" cy="5267821"/>
          </a:xfrm>
        </p:spPr>
        <p:txBody>
          <a:bodyPr>
            <a:normAutofit/>
          </a:bodyPr>
          <a:lstStyle>
            <a:lvl1pPr>
              <a:defRPr>
                <a:solidFill>
                  <a:schemeClr val="bg1"/>
                </a:solidFill>
              </a:defRPr>
            </a:lvl1pPr>
          </a:lstStyle>
          <a:p>
            <a:r>
              <a:rPr lang="en-GB" dirty="0" smtClean="0"/>
              <a:t>Text</a:t>
            </a:r>
          </a:p>
        </p:txBody>
      </p:sp>
      <p:sp>
        <p:nvSpPr>
          <p:cNvPr id="14" name="Text Placeholder 13"/>
          <p:cNvSpPr>
            <a:spLocks noGrp="1"/>
          </p:cNvSpPr>
          <p:nvPr>
            <p:ph type="body" sz="quarter" idx="14" hasCustomPrompt="1"/>
          </p:nvPr>
        </p:nvSpPr>
        <p:spPr>
          <a:xfrm>
            <a:off x="504666" y="1022353"/>
            <a:ext cx="4917440" cy="471484"/>
          </a:xfrm>
        </p:spPr>
        <p:txBody>
          <a:bodyPr>
            <a:normAutofit/>
          </a:bodyPr>
          <a:lstStyle>
            <a:lvl1pPr>
              <a:defRPr sz="2400" spc="380" baseline="0">
                <a:solidFill>
                  <a:schemeClr val="bg1"/>
                </a:solidFill>
              </a:defRPr>
            </a:lvl1pPr>
          </a:lstStyle>
          <a:p>
            <a:pPr lvl="0"/>
            <a:r>
              <a:rPr lang="en-US" dirty="0" smtClean="0"/>
              <a:t>SUBHEADER</a:t>
            </a:r>
            <a:endParaRPr lang="en-GB" dirty="0"/>
          </a:p>
        </p:txBody>
      </p:sp>
      <p:sp>
        <p:nvSpPr>
          <p:cNvPr id="17" name="Title 6"/>
          <p:cNvSpPr>
            <a:spLocks noGrp="1"/>
          </p:cNvSpPr>
          <p:nvPr>
            <p:ph type="title" hasCustomPrompt="1"/>
          </p:nvPr>
        </p:nvSpPr>
        <p:spPr>
          <a:xfrm>
            <a:off x="504666" y="385823"/>
            <a:ext cx="4917440" cy="567477"/>
          </a:xfrm>
        </p:spPr>
        <p:txBody>
          <a:bodyPr>
            <a:noAutofit/>
          </a:bodyPr>
          <a:lstStyle>
            <a:lvl1pPr>
              <a:defRPr sz="3600">
                <a:solidFill>
                  <a:schemeClr val="bg1"/>
                </a:solidFill>
              </a:defRPr>
            </a:lvl1pPr>
          </a:lstStyle>
          <a:p>
            <a:r>
              <a:rPr lang="en-US" dirty="0" smtClean="0"/>
              <a:t>HEADER</a:t>
            </a:r>
            <a:endParaRPr lang="en-GB" dirty="0"/>
          </a:p>
        </p:txBody>
      </p:sp>
    </p:spTree>
    <p:extLst>
      <p:ext uri="{BB962C8B-B14F-4D97-AF65-F5344CB8AC3E}">
        <p14:creationId xmlns:p14="http://schemas.microsoft.com/office/powerpoint/2010/main" val="3531456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eak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a:xfrm>
            <a:off x="1243808" y="4364037"/>
            <a:ext cx="2667000" cy="2250850"/>
          </a:xfrm>
        </p:spPr>
        <p:txBody>
          <a:bodyPr/>
          <a:lstStyle>
            <a:lvl1pPr algn="ctr">
              <a:spcAft>
                <a:spcPts val="600"/>
              </a:spcAft>
              <a:defRPr sz="1100" spc="320" baseline="0"/>
            </a:lvl1pPr>
            <a:lvl2pPr algn="ctr">
              <a:defRPr/>
            </a:lvl2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p>
            <a:fld id="{38D35A4E-DED3-46A1-A7CF-EEE1AC785408}" type="datetime1">
              <a:rPr lang="en-GB" smtClean="0"/>
              <a:t>10/09/2018</a:t>
            </a:fld>
            <a:endParaRPr lang="en-GB"/>
          </a:p>
        </p:txBody>
      </p:sp>
      <p:sp>
        <p:nvSpPr>
          <p:cNvPr id="5" name="Footer Placeholder 4"/>
          <p:cNvSpPr>
            <a:spLocks noGrp="1"/>
          </p:cNvSpPr>
          <p:nvPr>
            <p:ph type="ftr" sz="quarter" idx="11"/>
          </p:nvPr>
        </p:nvSpPr>
        <p:spPr/>
        <p:txBody>
          <a:bodyPr/>
          <a:lstStyle/>
          <a:p>
            <a:r>
              <a:rPr lang="en-GB" smtClean="0"/>
              <a:t>PRESENTATION TITLE – GO TO INSERT &gt; HEADER &amp; FOOTER TO EDIT THIS TEXT</a:t>
            </a:r>
            <a:endParaRPr lang="en-GB"/>
          </a:p>
        </p:txBody>
      </p:sp>
      <p:sp>
        <p:nvSpPr>
          <p:cNvPr id="6" name="Slide Number Placeholder 5"/>
          <p:cNvSpPr>
            <a:spLocks noGrp="1"/>
          </p:cNvSpPr>
          <p:nvPr>
            <p:ph type="sldNum" sz="quarter" idx="12"/>
          </p:nvPr>
        </p:nvSpPr>
        <p:spPr/>
        <p:txBody>
          <a:bodyPr/>
          <a:lstStyle/>
          <a:p>
            <a:fld id="{7B914098-EA5F-4E0F-8262-B37EEDEAEE84}" type="slidenum">
              <a:rPr lang="en-GB" smtClean="0"/>
              <a:t>‹#›</a:t>
            </a:fld>
            <a:endParaRPr lang="en-GB"/>
          </a:p>
        </p:txBody>
      </p:sp>
      <p:sp>
        <p:nvSpPr>
          <p:cNvPr id="8" name="Content Placeholder 2"/>
          <p:cNvSpPr>
            <a:spLocks noGrp="1"/>
          </p:cNvSpPr>
          <p:nvPr>
            <p:ph idx="13"/>
          </p:nvPr>
        </p:nvSpPr>
        <p:spPr>
          <a:xfrm>
            <a:off x="4025107" y="4364037"/>
            <a:ext cx="2667000" cy="2250850"/>
          </a:xfrm>
        </p:spPr>
        <p:txBody>
          <a:bodyPr/>
          <a:lstStyle>
            <a:lvl1pPr algn="ctr">
              <a:spcAft>
                <a:spcPts val="600"/>
              </a:spcAft>
              <a:defRPr sz="1100" spc="320" baseline="0"/>
            </a:lvl1pPr>
            <a:lvl2pPr algn="ctr">
              <a:defRPr/>
            </a:lvl2pPr>
          </a:lstStyle>
          <a:p>
            <a:pPr lvl="0"/>
            <a:r>
              <a:rPr lang="en-US" dirty="0" smtClean="0"/>
              <a:t>Click to edit Master text styles</a:t>
            </a:r>
          </a:p>
          <a:p>
            <a:pPr lvl="1"/>
            <a:r>
              <a:rPr lang="en-US" dirty="0" smtClean="0"/>
              <a:t>Second level</a:t>
            </a:r>
          </a:p>
        </p:txBody>
      </p:sp>
      <p:sp>
        <p:nvSpPr>
          <p:cNvPr id="9" name="Content Placeholder 2"/>
          <p:cNvSpPr>
            <a:spLocks noGrp="1"/>
          </p:cNvSpPr>
          <p:nvPr>
            <p:ph idx="14"/>
          </p:nvPr>
        </p:nvSpPr>
        <p:spPr>
          <a:xfrm>
            <a:off x="6806406" y="4364037"/>
            <a:ext cx="2667000" cy="2250850"/>
          </a:xfrm>
        </p:spPr>
        <p:txBody>
          <a:bodyPr/>
          <a:lstStyle>
            <a:lvl1pPr algn="ctr">
              <a:spcAft>
                <a:spcPts val="600"/>
              </a:spcAft>
              <a:defRPr sz="1100" spc="320" baseline="0"/>
            </a:lvl1pPr>
            <a:lvl2pPr algn="ctr">
              <a:defRPr/>
            </a:lvl2pPr>
          </a:lstStyle>
          <a:p>
            <a:pPr lvl="0"/>
            <a:r>
              <a:rPr lang="en-US" dirty="0" smtClean="0"/>
              <a:t>Click to edit Master text styles</a:t>
            </a:r>
          </a:p>
          <a:p>
            <a:pPr lvl="1"/>
            <a:r>
              <a:rPr lang="en-US" dirty="0" smtClean="0"/>
              <a:t>Second level</a:t>
            </a:r>
          </a:p>
        </p:txBody>
      </p:sp>
      <p:sp>
        <p:nvSpPr>
          <p:cNvPr id="11" name="Picture Placeholder 10"/>
          <p:cNvSpPr>
            <a:spLocks noGrp="1"/>
          </p:cNvSpPr>
          <p:nvPr>
            <p:ph type="pic" sz="quarter" idx="15"/>
          </p:nvPr>
        </p:nvSpPr>
        <p:spPr>
          <a:xfrm>
            <a:off x="1605311" y="2051736"/>
            <a:ext cx="1944001" cy="1944001"/>
          </a:xfrm>
          <a:prstGeom prst="ellipse">
            <a:avLst/>
          </a:prstGeom>
        </p:spPr>
        <p:txBody>
          <a:bodyPr/>
          <a:lstStyle/>
          <a:p>
            <a:endParaRPr lang="en-GB"/>
          </a:p>
        </p:txBody>
      </p:sp>
      <p:sp>
        <p:nvSpPr>
          <p:cNvPr id="12" name="Picture Placeholder 10"/>
          <p:cNvSpPr>
            <a:spLocks noGrp="1"/>
          </p:cNvSpPr>
          <p:nvPr>
            <p:ph type="pic" sz="quarter" idx="16"/>
          </p:nvPr>
        </p:nvSpPr>
        <p:spPr>
          <a:xfrm>
            <a:off x="4386611" y="2051736"/>
            <a:ext cx="1944001" cy="1944001"/>
          </a:xfrm>
          <a:prstGeom prst="ellipse">
            <a:avLst/>
          </a:prstGeom>
        </p:spPr>
        <p:txBody>
          <a:bodyPr/>
          <a:lstStyle/>
          <a:p>
            <a:endParaRPr lang="en-GB"/>
          </a:p>
        </p:txBody>
      </p:sp>
      <p:sp>
        <p:nvSpPr>
          <p:cNvPr id="13" name="Picture Placeholder 10"/>
          <p:cNvSpPr>
            <a:spLocks noGrp="1"/>
          </p:cNvSpPr>
          <p:nvPr>
            <p:ph type="pic" sz="quarter" idx="17"/>
          </p:nvPr>
        </p:nvSpPr>
        <p:spPr>
          <a:xfrm>
            <a:off x="7167910" y="2051736"/>
            <a:ext cx="1944001" cy="1944001"/>
          </a:xfrm>
          <a:prstGeom prst="ellipse">
            <a:avLst/>
          </a:prstGeom>
        </p:spPr>
        <p:txBody>
          <a:bodyPr/>
          <a:lstStyle/>
          <a:p>
            <a:endParaRPr lang="en-GB"/>
          </a:p>
        </p:txBody>
      </p:sp>
    </p:spTree>
    <p:extLst>
      <p:ext uri="{BB962C8B-B14F-4D97-AF65-F5344CB8AC3E}">
        <p14:creationId xmlns:p14="http://schemas.microsoft.com/office/powerpoint/2010/main" val="100819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red">
    <p:bg>
      <p:bgPr>
        <a:solidFill>
          <a:srgbClr val="E22319"/>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94678D66-EF76-4296-97FC-0E08698CE4F1}" type="datetime1">
              <a:rPr lang="en-GB" smtClean="0"/>
              <a:t>10/09/2018</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smtClean="0"/>
              <a:t>PRESENTATION TITLE – GO TO INSERT &gt; HEADER &amp; FOOTER TO EDIT THIS TEXT</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B914098-EA5F-4E0F-8262-B37EEDEAEE84}" type="slidenum">
              <a:rPr lang="en-GB" smtClean="0"/>
              <a:pPr/>
              <a:t>‹#›</a:t>
            </a:fld>
            <a:endParaRPr lang="en-GB"/>
          </a:p>
        </p:txBody>
      </p:sp>
      <p:sp>
        <p:nvSpPr>
          <p:cNvPr id="9" name="Picture Placeholder 8"/>
          <p:cNvSpPr>
            <a:spLocks noGrp="1" noChangeAspect="1"/>
          </p:cNvSpPr>
          <p:nvPr>
            <p:ph type="pic" sz="quarter" idx="13"/>
          </p:nvPr>
        </p:nvSpPr>
        <p:spPr>
          <a:xfrm>
            <a:off x="5649916" y="2"/>
            <a:ext cx="5041900" cy="7559675"/>
          </a:xfrm>
        </p:spPr>
        <p:txBody>
          <a:bodyPr/>
          <a:lstStyle/>
          <a:p>
            <a:endParaRPr lang="en-GB" dirty="0"/>
          </a:p>
        </p:txBody>
      </p:sp>
      <p:sp>
        <p:nvSpPr>
          <p:cNvPr id="20" name="Content Placeholder 4"/>
          <p:cNvSpPr>
            <a:spLocks noGrp="1"/>
          </p:cNvSpPr>
          <p:nvPr>
            <p:ph idx="1"/>
          </p:nvPr>
        </p:nvSpPr>
        <p:spPr>
          <a:xfrm>
            <a:off x="504666" y="1560017"/>
            <a:ext cx="4917440" cy="5267821"/>
          </a:xfrm>
        </p:spPr>
        <p:txBody>
          <a:bodyPr>
            <a:normAutofit/>
          </a:bodyPr>
          <a:lstStyle>
            <a:lvl1pPr>
              <a:defRPr>
                <a:solidFill>
                  <a:schemeClr val="bg1"/>
                </a:solidFill>
              </a:defRPr>
            </a:lvl1pPr>
          </a:lstStyle>
          <a:p>
            <a:r>
              <a:rPr lang="en-GB" dirty="0" smtClean="0"/>
              <a:t>Text</a:t>
            </a:r>
          </a:p>
        </p:txBody>
      </p:sp>
      <p:sp>
        <p:nvSpPr>
          <p:cNvPr id="21" name="Text Placeholder 13"/>
          <p:cNvSpPr>
            <a:spLocks noGrp="1"/>
          </p:cNvSpPr>
          <p:nvPr>
            <p:ph type="body" sz="quarter" idx="14" hasCustomPrompt="1"/>
          </p:nvPr>
        </p:nvSpPr>
        <p:spPr>
          <a:xfrm>
            <a:off x="504666" y="1022353"/>
            <a:ext cx="4917440" cy="471484"/>
          </a:xfrm>
        </p:spPr>
        <p:txBody>
          <a:bodyPr>
            <a:normAutofit/>
          </a:bodyPr>
          <a:lstStyle>
            <a:lvl1pPr>
              <a:defRPr sz="2400" spc="380" baseline="0">
                <a:solidFill>
                  <a:schemeClr val="bg1"/>
                </a:solidFill>
              </a:defRPr>
            </a:lvl1pPr>
          </a:lstStyle>
          <a:p>
            <a:pPr lvl="0"/>
            <a:r>
              <a:rPr lang="en-US" dirty="0" smtClean="0"/>
              <a:t>SUBHEADER</a:t>
            </a:r>
            <a:endParaRPr lang="en-GB" dirty="0"/>
          </a:p>
        </p:txBody>
      </p:sp>
      <p:sp>
        <p:nvSpPr>
          <p:cNvPr id="22" name="Title 6"/>
          <p:cNvSpPr>
            <a:spLocks noGrp="1"/>
          </p:cNvSpPr>
          <p:nvPr>
            <p:ph type="title" hasCustomPrompt="1"/>
          </p:nvPr>
        </p:nvSpPr>
        <p:spPr>
          <a:xfrm>
            <a:off x="504666" y="385823"/>
            <a:ext cx="4917440" cy="567477"/>
          </a:xfrm>
        </p:spPr>
        <p:txBody>
          <a:bodyPr>
            <a:normAutofit/>
          </a:bodyPr>
          <a:lstStyle>
            <a:lvl1pPr>
              <a:defRPr sz="3600" baseline="0">
                <a:solidFill>
                  <a:schemeClr val="bg1"/>
                </a:solidFill>
              </a:defRPr>
            </a:lvl1pPr>
          </a:lstStyle>
          <a:p>
            <a:r>
              <a:rPr lang="en-US" dirty="0" smtClean="0"/>
              <a:t>HEADER</a:t>
            </a:r>
            <a:endParaRPr lang="en-GB" dirty="0"/>
          </a:p>
        </p:txBody>
      </p:sp>
    </p:spTree>
    <p:extLst>
      <p:ext uri="{BB962C8B-B14F-4D97-AF65-F5344CB8AC3E}">
        <p14:creationId xmlns:p14="http://schemas.microsoft.com/office/powerpoint/2010/main" val="330933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9"/>
            <a:ext cx="10691813" cy="7558636"/>
          </a:xfrm>
          <a:prstGeom prst="rect">
            <a:avLst/>
          </a:prstGeom>
        </p:spPr>
      </p:pic>
      <p:sp>
        <p:nvSpPr>
          <p:cNvPr id="2" name="Title 1"/>
          <p:cNvSpPr>
            <a:spLocks noGrp="1"/>
          </p:cNvSpPr>
          <p:nvPr>
            <p:ph type="ctrTitle" hasCustomPrompt="1"/>
          </p:nvPr>
        </p:nvSpPr>
        <p:spPr>
          <a:xfrm>
            <a:off x="926310" y="2245995"/>
            <a:ext cx="8839200" cy="1483043"/>
          </a:xfrm>
        </p:spPr>
        <p:txBody>
          <a:bodyPr anchor="b">
            <a:normAutofit/>
          </a:bodyPr>
          <a:lstStyle>
            <a:lvl1pPr algn="ctr">
              <a:defRPr sz="3000" spc="500" baseline="0">
                <a:solidFill>
                  <a:schemeClr val="bg1"/>
                </a:solidFill>
              </a:defRPr>
            </a:lvl1pPr>
          </a:lstStyle>
          <a:p>
            <a:r>
              <a:rPr lang="en-US" dirty="0" smtClean="0"/>
              <a:t>Click to edit title</a:t>
            </a:r>
            <a:endParaRPr lang="en-GB" dirty="0"/>
          </a:p>
        </p:txBody>
      </p:sp>
      <p:sp>
        <p:nvSpPr>
          <p:cNvPr id="3" name="Subtitle 2"/>
          <p:cNvSpPr>
            <a:spLocks noGrp="1"/>
          </p:cNvSpPr>
          <p:nvPr>
            <p:ph type="subTitle" idx="1" hasCustomPrompt="1"/>
          </p:nvPr>
        </p:nvSpPr>
        <p:spPr>
          <a:xfrm>
            <a:off x="1336477" y="3856038"/>
            <a:ext cx="8018860" cy="762000"/>
          </a:xfrm>
        </p:spPr>
        <p:txBody>
          <a:bodyPr>
            <a:normAutofit/>
          </a:bodyPr>
          <a:lstStyle>
            <a:lvl1pPr marL="0" indent="0" algn="ctr">
              <a:buNone/>
              <a:defRPr sz="1500" cap="all" spc="200" baseline="0">
                <a:solidFill>
                  <a:schemeClr val="bg1"/>
                </a:solidFill>
              </a:defRPr>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dirty="0" smtClean="0"/>
              <a:t>Click to edit subtitle</a:t>
            </a:r>
            <a:endParaRPr lang="en-GB" dirty="0"/>
          </a:p>
        </p:txBody>
      </p:sp>
    </p:spTree>
    <p:extLst>
      <p:ext uri="{BB962C8B-B14F-4D97-AF65-F5344CB8AC3E}">
        <p14:creationId xmlns:p14="http://schemas.microsoft.com/office/powerpoint/2010/main" val="1820520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red, text on right">
    <p:bg>
      <p:bgPr>
        <a:solidFill>
          <a:srgbClr val="E22319"/>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94678D66-EF76-4296-97FC-0E08698CE4F1}" type="datetime1">
              <a:rPr lang="en-GB" smtClean="0"/>
              <a:t>10/09/2018</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smtClean="0"/>
              <a:t>PRESENTATION TITLE – GO TO INSERT &gt; HEADER &amp; FOOTER TO EDIT THIS TEXT</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B914098-EA5F-4E0F-8262-B37EEDEAEE84}" type="slidenum">
              <a:rPr lang="en-GB" smtClean="0"/>
              <a:pPr/>
              <a:t>‹#›</a:t>
            </a:fld>
            <a:endParaRPr lang="en-GB"/>
          </a:p>
        </p:txBody>
      </p:sp>
      <p:sp>
        <p:nvSpPr>
          <p:cNvPr id="9" name="Picture Placeholder 8"/>
          <p:cNvSpPr>
            <a:spLocks noGrp="1"/>
          </p:cNvSpPr>
          <p:nvPr>
            <p:ph type="pic" sz="quarter" idx="13"/>
          </p:nvPr>
        </p:nvSpPr>
        <p:spPr>
          <a:xfrm>
            <a:off x="-794" y="2"/>
            <a:ext cx="5041900" cy="7559675"/>
          </a:xfrm>
        </p:spPr>
        <p:txBody>
          <a:bodyPr/>
          <a:lstStyle/>
          <a:p>
            <a:endParaRPr lang="en-GB" dirty="0"/>
          </a:p>
        </p:txBody>
      </p:sp>
      <p:sp>
        <p:nvSpPr>
          <p:cNvPr id="10" name="Content Placeholder 4"/>
          <p:cNvSpPr>
            <a:spLocks noGrp="1"/>
          </p:cNvSpPr>
          <p:nvPr>
            <p:ph idx="1"/>
          </p:nvPr>
        </p:nvSpPr>
        <p:spPr>
          <a:xfrm>
            <a:off x="5422106" y="1560017"/>
            <a:ext cx="4917440" cy="5267821"/>
          </a:xfrm>
        </p:spPr>
        <p:txBody>
          <a:bodyPr>
            <a:normAutofit/>
          </a:bodyPr>
          <a:lstStyle>
            <a:lvl1pPr>
              <a:defRPr>
                <a:solidFill>
                  <a:schemeClr val="bg1"/>
                </a:solidFill>
              </a:defRPr>
            </a:lvl1pPr>
          </a:lstStyle>
          <a:p>
            <a:r>
              <a:rPr lang="en-GB" dirty="0" smtClean="0"/>
              <a:t>Text</a:t>
            </a:r>
          </a:p>
        </p:txBody>
      </p:sp>
      <p:sp>
        <p:nvSpPr>
          <p:cNvPr id="12" name="Text Placeholder 13"/>
          <p:cNvSpPr>
            <a:spLocks noGrp="1"/>
          </p:cNvSpPr>
          <p:nvPr>
            <p:ph type="body" sz="quarter" idx="14" hasCustomPrompt="1"/>
          </p:nvPr>
        </p:nvSpPr>
        <p:spPr>
          <a:xfrm>
            <a:off x="5422106" y="1022353"/>
            <a:ext cx="4917440" cy="471484"/>
          </a:xfrm>
        </p:spPr>
        <p:txBody>
          <a:bodyPr>
            <a:normAutofit/>
          </a:bodyPr>
          <a:lstStyle>
            <a:lvl1pPr>
              <a:defRPr sz="2400" spc="380" baseline="0">
                <a:solidFill>
                  <a:schemeClr val="bg1"/>
                </a:solidFill>
              </a:defRPr>
            </a:lvl1pPr>
          </a:lstStyle>
          <a:p>
            <a:pPr lvl="0"/>
            <a:r>
              <a:rPr lang="en-US" dirty="0" smtClean="0"/>
              <a:t>SUBHEADER</a:t>
            </a:r>
            <a:endParaRPr lang="en-GB" dirty="0"/>
          </a:p>
        </p:txBody>
      </p:sp>
      <p:sp>
        <p:nvSpPr>
          <p:cNvPr id="13" name="Title 6"/>
          <p:cNvSpPr>
            <a:spLocks noGrp="1"/>
          </p:cNvSpPr>
          <p:nvPr>
            <p:ph type="title" hasCustomPrompt="1"/>
          </p:nvPr>
        </p:nvSpPr>
        <p:spPr>
          <a:xfrm>
            <a:off x="5422106" y="385823"/>
            <a:ext cx="4917440" cy="567477"/>
          </a:xfrm>
        </p:spPr>
        <p:txBody>
          <a:bodyPr>
            <a:normAutofit/>
          </a:bodyPr>
          <a:lstStyle>
            <a:lvl1pPr>
              <a:defRPr sz="3600" baseline="0">
                <a:solidFill>
                  <a:schemeClr val="bg1"/>
                </a:solidFill>
              </a:defRPr>
            </a:lvl1pPr>
          </a:lstStyle>
          <a:p>
            <a:r>
              <a:rPr lang="en-US" dirty="0" smtClean="0"/>
              <a:t>HEADER</a:t>
            </a:r>
            <a:endParaRPr lang="en-GB" dirty="0"/>
          </a:p>
        </p:txBody>
      </p:sp>
    </p:spTree>
    <p:extLst>
      <p:ext uri="{BB962C8B-B14F-4D97-AF65-F5344CB8AC3E}">
        <p14:creationId xmlns:p14="http://schemas.microsoft.com/office/powerpoint/2010/main" val="1027283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hite">
    <p:bg>
      <p:bgPr>
        <a:solidFill>
          <a:srgbClr val="FFFFF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94678D66-EF76-4296-97FC-0E08698CE4F1}" type="datetime1">
              <a:rPr lang="en-GB" smtClean="0"/>
              <a:t>10/09/2018</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smtClean="0"/>
              <a:t>PRESENTATION TITLE – GO TO INSERT &gt; HEADER &amp; FOOTER TO EDIT THIS TEXT</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B914098-EA5F-4E0F-8262-B37EEDEAEE84}" type="slidenum">
              <a:rPr lang="en-GB" smtClean="0"/>
              <a:pPr/>
              <a:t>‹#›</a:t>
            </a:fld>
            <a:endParaRPr lang="en-GB"/>
          </a:p>
        </p:txBody>
      </p:sp>
      <p:sp>
        <p:nvSpPr>
          <p:cNvPr id="9" name="Picture Placeholder 8"/>
          <p:cNvSpPr>
            <a:spLocks noGrp="1"/>
          </p:cNvSpPr>
          <p:nvPr>
            <p:ph type="pic" sz="quarter" idx="13"/>
          </p:nvPr>
        </p:nvSpPr>
        <p:spPr>
          <a:xfrm>
            <a:off x="5649916" y="2"/>
            <a:ext cx="5041900" cy="7559675"/>
          </a:xfrm>
        </p:spPr>
        <p:txBody>
          <a:bodyPr/>
          <a:lstStyle/>
          <a:p>
            <a:endParaRPr lang="en-GB" dirty="0"/>
          </a:p>
        </p:txBody>
      </p:sp>
      <p:sp>
        <p:nvSpPr>
          <p:cNvPr id="10" name="Content Placeholder 4"/>
          <p:cNvSpPr>
            <a:spLocks noGrp="1"/>
          </p:cNvSpPr>
          <p:nvPr>
            <p:ph idx="1"/>
          </p:nvPr>
        </p:nvSpPr>
        <p:spPr>
          <a:xfrm>
            <a:off x="504666" y="1560017"/>
            <a:ext cx="4917440" cy="5267821"/>
          </a:xfrm>
        </p:spPr>
        <p:txBody>
          <a:bodyPr>
            <a:normAutofit/>
          </a:bodyPr>
          <a:lstStyle/>
          <a:p>
            <a:r>
              <a:rPr lang="en-GB" dirty="0" smtClean="0"/>
              <a:t>Text</a:t>
            </a:r>
          </a:p>
        </p:txBody>
      </p:sp>
      <p:sp>
        <p:nvSpPr>
          <p:cNvPr id="12" name="Text Placeholder 13"/>
          <p:cNvSpPr>
            <a:spLocks noGrp="1"/>
          </p:cNvSpPr>
          <p:nvPr>
            <p:ph type="body" sz="quarter" idx="14" hasCustomPrompt="1"/>
          </p:nvPr>
        </p:nvSpPr>
        <p:spPr>
          <a:xfrm>
            <a:off x="504666" y="1022353"/>
            <a:ext cx="4917440" cy="471484"/>
          </a:xfrm>
        </p:spPr>
        <p:txBody>
          <a:bodyPr>
            <a:normAutofit/>
          </a:bodyPr>
          <a:lstStyle>
            <a:lvl1pPr>
              <a:defRPr sz="2400" spc="380" baseline="0">
                <a:solidFill>
                  <a:schemeClr val="tx1"/>
                </a:solidFill>
              </a:defRPr>
            </a:lvl1pPr>
          </a:lstStyle>
          <a:p>
            <a:pPr lvl="0"/>
            <a:r>
              <a:rPr lang="en-US" dirty="0" smtClean="0"/>
              <a:t>SUBHEADER</a:t>
            </a:r>
            <a:endParaRPr lang="en-GB" dirty="0"/>
          </a:p>
        </p:txBody>
      </p:sp>
      <p:sp>
        <p:nvSpPr>
          <p:cNvPr id="13" name="Title 6"/>
          <p:cNvSpPr>
            <a:spLocks noGrp="1"/>
          </p:cNvSpPr>
          <p:nvPr>
            <p:ph type="title" hasCustomPrompt="1"/>
          </p:nvPr>
        </p:nvSpPr>
        <p:spPr>
          <a:xfrm>
            <a:off x="504666" y="385823"/>
            <a:ext cx="4917440" cy="567477"/>
          </a:xfrm>
        </p:spPr>
        <p:txBody>
          <a:bodyPr>
            <a:normAutofit/>
          </a:bodyPr>
          <a:lstStyle>
            <a:lvl1pPr>
              <a:defRPr sz="3600" baseline="0">
                <a:solidFill>
                  <a:schemeClr val="tx1"/>
                </a:solidFill>
              </a:defRPr>
            </a:lvl1pPr>
          </a:lstStyle>
          <a:p>
            <a:r>
              <a:rPr lang="en-US" dirty="0" smtClean="0"/>
              <a:t>HEADER</a:t>
            </a:r>
            <a:endParaRPr lang="en-GB" dirty="0"/>
          </a:p>
        </p:txBody>
      </p:sp>
    </p:spTree>
    <p:extLst>
      <p:ext uri="{BB962C8B-B14F-4D97-AF65-F5344CB8AC3E}">
        <p14:creationId xmlns:p14="http://schemas.microsoft.com/office/powerpoint/2010/main" val="365741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hite, text on right">
    <p:bg>
      <p:bgPr>
        <a:solidFill>
          <a:srgbClr val="FFFFFF"/>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94678D66-EF76-4296-97FC-0E08698CE4F1}" type="datetime1">
              <a:rPr lang="en-GB" smtClean="0"/>
              <a:t>10/09/2018</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smtClean="0"/>
              <a:t>PRESENTATION TITLE – GO TO INSERT &gt; HEADER &amp; FOOTER TO EDIT THIS TEXT</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B914098-EA5F-4E0F-8262-B37EEDEAEE84}" type="slidenum">
              <a:rPr lang="en-GB" smtClean="0"/>
              <a:pPr/>
              <a:t>‹#›</a:t>
            </a:fld>
            <a:endParaRPr lang="en-GB"/>
          </a:p>
        </p:txBody>
      </p:sp>
      <p:sp>
        <p:nvSpPr>
          <p:cNvPr id="9" name="Picture Placeholder 8"/>
          <p:cNvSpPr>
            <a:spLocks noGrp="1"/>
          </p:cNvSpPr>
          <p:nvPr>
            <p:ph type="pic" sz="quarter" idx="13"/>
          </p:nvPr>
        </p:nvSpPr>
        <p:spPr>
          <a:xfrm>
            <a:off x="-794" y="2"/>
            <a:ext cx="5041900" cy="7559675"/>
          </a:xfrm>
        </p:spPr>
        <p:txBody>
          <a:bodyPr/>
          <a:lstStyle/>
          <a:p>
            <a:endParaRPr lang="en-GB" dirty="0"/>
          </a:p>
        </p:txBody>
      </p:sp>
      <p:sp>
        <p:nvSpPr>
          <p:cNvPr id="10" name="Content Placeholder 4"/>
          <p:cNvSpPr>
            <a:spLocks noGrp="1"/>
          </p:cNvSpPr>
          <p:nvPr>
            <p:ph idx="1"/>
          </p:nvPr>
        </p:nvSpPr>
        <p:spPr>
          <a:xfrm>
            <a:off x="5422106" y="1560017"/>
            <a:ext cx="4917440" cy="5267821"/>
          </a:xfrm>
        </p:spPr>
        <p:txBody>
          <a:bodyPr>
            <a:normAutofit/>
          </a:bodyPr>
          <a:lstStyle>
            <a:lvl1pPr>
              <a:defRPr>
                <a:solidFill>
                  <a:schemeClr val="tx1"/>
                </a:solidFill>
              </a:defRPr>
            </a:lvl1pPr>
          </a:lstStyle>
          <a:p>
            <a:r>
              <a:rPr lang="en-GB" dirty="0" smtClean="0"/>
              <a:t>Text</a:t>
            </a:r>
          </a:p>
        </p:txBody>
      </p:sp>
      <p:sp>
        <p:nvSpPr>
          <p:cNvPr id="12" name="Text Placeholder 13"/>
          <p:cNvSpPr>
            <a:spLocks noGrp="1"/>
          </p:cNvSpPr>
          <p:nvPr>
            <p:ph type="body" sz="quarter" idx="14" hasCustomPrompt="1"/>
          </p:nvPr>
        </p:nvSpPr>
        <p:spPr>
          <a:xfrm>
            <a:off x="5422106" y="1022353"/>
            <a:ext cx="4917440" cy="471484"/>
          </a:xfrm>
        </p:spPr>
        <p:txBody>
          <a:bodyPr>
            <a:normAutofit/>
          </a:bodyPr>
          <a:lstStyle>
            <a:lvl1pPr>
              <a:defRPr sz="2400" spc="380" baseline="0">
                <a:solidFill>
                  <a:schemeClr val="tx1"/>
                </a:solidFill>
              </a:defRPr>
            </a:lvl1pPr>
          </a:lstStyle>
          <a:p>
            <a:pPr lvl="0"/>
            <a:r>
              <a:rPr lang="en-US" dirty="0" smtClean="0"/>
              <a:t>SUBHEADER</a:t>
            </a:r>
            <a:endParaRPr lang="en-GB" dirty="0"/>
          </a:p>
        </p:txBody>
      </p:sp>
      <p:sp>
        <p:nvSpPr>
          <p:cNvPr id="13" name="Title 6"/>
          <p:cNvSpPr>
            <a:spLocks noGrp="1"/>
          </p:cNvSpPr>
          <p:nvPr>
            <p:ph type="title" hasCustomPrompt="1"/>
          </p:nvPr>
        </p:nvSpPr>
        <p:spPr>
          <a:xfrm>
            <a:off x="5422106" y="385823"/>
            <a:ext cx="4917440" cy="567477"/>
          </a:xfrm>
        </p:spPr>
        <p:txBody>
          <a:bodyPr>
            <a:normAutofit/>
          </a:bodyPr>
          <a:lstStyle>
            <a:lvl1pPr>
              <a:defRPr sz="3600" baseline="0">
                <a:solidFill>
                  <a:schemeClr val="tx1"/>
                </a:solidFill>
              </a:defRPr>
            </a:lvl1pPr>
          </a:lstStyle>
          <a:p>
            <a:r>
              <a:rPr lang="en-US" dirty="0" smtClean="0"/>
              <a:t>HEADER</a:t>
            </a:r>
            <a:endParaRPr lang="en-GB" dirty="0"/>
          </a:p>
        </p:txBody>
      </p:sp>
    </p:spTree>
    <p:extLst>
      <p:ext uri="{BB962C8B-B14F-4D97-AF65-F5344CB8AC3E}">
        <p14:creationId xmlns:p14="http://schemas.microsoft.com/office/powerpoint/2010/main" val="226665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grey">
    <p:bg>
      <p:bgPr>
        <a:solidFill>
          <a:srgbClr val="D6DAD9"/>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94678D66-EF76-4296-97FC-0E08698CE4F1}" type="datetime1">
              <a:rPr lang="en-GB" smtClean="0"/>
              <a:t>10/09/2018</a:t>
            </a:fld>
            <a:endParaRPr lang="en-GB"/>
          </a:p>
        </p:txBody>
      </p:sp>
      <p:sp>
        <p:nvSpPr>
          <p:cNvPr id="5" name="Footer Placeholder 4"/>
          <p:cNvSpPr>
            <a:spLocks noGrp="1"/>
          </p:cNvSpPr>
          <p:nvPr>
            <p:ph type="ftr" sz="quarter" idx="11"/>
          </p:nvPr>
        </p:nvSpPr>
        <p:spPr/>
        <p:txBody>
          <a:bodyPr/>
          <a:lstStyle>
            <a:lvl1pPr>
              <a:defRPr>
                <a:solidFill>
                  <a:schemeClr val="tx1"/>
                </a:solidFill>
              </a:defRPr>
            </a:lvl1pPr>
          </a:lstStyle>
          <a:p>
            <a:r>
              <a:rPr lang="en-GB" dirty="0" smtClean="0"/>
              <a:t>PRESENTATION TITLE – GO TO INSERT &gt; HEADER &amp; FOOTER TO EDIT THIS TEXT</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B914098-EA5F-4E0F-8262-B37EEDEAEE84}" type="slidenum">
              <a:rPr lang="en-GB" smtClean="0"/>
              <a:pPr/>
              <a:t>‹#›</a:t>
            </a:fld>
            <a:endParaRPr lang="en-GB"/>
          </a:p>
        </p:txBody>
      </p:sp>
      <p:sp>
        <p:nvSpPr>
          <p:cNvPr id="9" name="Picture Placeholder 8"/>
          <p:cNvSpPr>
            <a:spLocks noGrp="1"/>
          </p:cNvSpPr>
          <p:nvPr>
            <p:ph type="pic" sz="quarter" idx="13"/>
          </p:nvPr>
        </p:nvSpPr>
        <p:spPr>
          <a:xfrm>
            <a:off x="5649916" y="2"/>
            <a:ext cx="5041900" cy="7559675"/>
          </a:xfrm>
        </p:spPr>
        <p:txBody>
          <a:bodyPr/>
          <a:lstStyle/>
          <a:p>
            <a:endParaRPr lang="en-GB" dirty="0"/>
          </a:p>
        </p:txBody>
      </p:sp>
      <p:sp>
        <p:nvSpPr>
          <p:cNvPr id="8" name="Title 3"/>
          <p:cNvSpPr>
            <a:spLocks noGrp="1"/>
          </p:cNvSpPr>
          <p:nvPr>
            <p:ph type="title"/>
          </p:nvPr>
        </p:nvSpPr>
        <p:spPr>
          <a:xfrm>
            <a:off x="504666" y="385823"/>
            <a:ext cx="4917440" cy="567477"/>
          </a:xfrm>
        </p:spPr>
        <p:txBody>
          <a:bodyPr>
            <a:noAutofit/>
          </a:bodyPr>
          <a:lstStyle>
            <a:lvl1pPr>
              <a:defRPr>
                <a:solidFill>
                  <a:schemeClr val="tx1"/>
                </a:solidFill>
              </a:defRPr>
            </a:lvl1pPr>
          </a:lstStyle>
          <a:p>
            <a:r>
              <a:rPr lang="en-GB" sz="3600" dirty="0"/>
              <a:t>HEADER</a:t>
            </a:r>
          </a:p>
        </p:txBody>
      </p:sp>
      <p:sp>
        <p:nvSpPr>
          <p:cNvPr id="10" name="Content Placeholder 4"/>
          <p:cNvSpPr>
            <a:spLocks noGrp="1"/>
          </p:cNvSpPr>
          <p:nvPr>
            <p:ph idx="1"/>
          </p:nvPr>
        </p:nvSpPr>
        <p:spPr>
          <a:xfrm>
            <a:off x="504666" y="1560017"/>
            <a:ext cx="4917440" cy="5267821"/>
          </a:xfrm>
        </p:spPr>
        <p:txBody>
          <a:bodyPr>
            <a:noAutofit/>
          </a:bodyPr>
          <a:lstStyle>
            <a:lvl1pPr>
              <a:defRPr>
                <a:solidFill>
                  <a:schemeClr val="tx1"/>
                </a:solidFill>
              </a:defRPr>
            </a:lvl1pPr>
          </a:lstStyle>
          <a:p>
            <a:r>
              <a:rPr lang="en-GB" dirty="0" smtClean="0"/>
              <a:t>Text</a:t>
            </a:r>
          </a:p>
        </p:txBody>
      </p:sp>
      <p:sp>
        <p:nvSpPr>
          <p:cNvPr id="13" name="Text Placeholder 13"/>
          <p:cNvSpPr>
            <a:spLocks noGrp="1"/>
          </p:cNvSpPr>
          <p:nvPr>
            <p:ph type="body" sz="quarter" idx="14" hasCustomPrompt="1"/>
          </p:nvPr>
        </p:nvSpPr>
        <p:spPr>
          <a:xfrm>
            <a:off x="504666" y="1022353"/>
            <a:ext cx="4917440" cy="471484"/>
          </a:xfrm>
        </p:spPr>
        <p:txBody>
          <a:bodyPr>
            <a:normAutofit/>
          </a:bodyPr>
          <a:lstStyle>
            <a:lvl1pPr>
              <a:defRPr sz="2400" spc="380" baseline="0">
                <a:solidFill>
                  <a:schemeClr val="tx1"/>
                </a:solidFill>
              </a:defRPr>
            </a:lvl1pPr>
          </a:lstStyle>
          <a:p>
            <a:pPr lvl="0"/>
            <a:r>
              <a:rPr lang="en-US" dirty="0" smtClean="0"/>
              <a:t>SUBHEADER</a:t>
            </a:r>
            <a:endParaRPr lang="en-GB" dirty="0"/>
          </a:p>
        </p:txBody>
      </p:sp>
    </p:spTree>
    <p:extLst>
      <p:ext uri="{BB962C8B-B14F-4D97-AF65-F5344CB8AC3E}">
        <p14:creationId xmlns:p14="http://schemas.microsoft.com/office/powerpoint/2010/main" val="278243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grey, text on right">
    <p:bg>
      <p:bgPr>
        <a:solidFill>
          <a:srgbClr val="D6DAD9"/>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bg1"/>
                </a:solidFill>
              </a:defRPr>
            </a:lvl1pPr>
          </a:lstStyle>
          <a:p>
            <a:fld id="{94678D66-EF76-4296-97FC-0E08698CE4F1}" type="datetime1">
              <a:rPr lang="en-GB" smtClean="0"/>
              <a:t>10/09/2018</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dirty="0" smtClean="0"/>
              <a:t>PRESENTATION TITLE – GO TO INSERT &gt; HEADER &amp; FOOTER TO EDIT THIS TEXT</a:t>
            </a:r>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B914098-EA5F-4E0F-8262-B37EEDEAEE84}" type="slidenum">
              <a:rPr lang="en-GB" smtClean="0"/>
              <a:pPr/>
              <a:t>‹#›</a:t>
            </a:fld>
            <a:endParaRPr lang="en-GB"/>
          </a:p>
        </p:txBody>
      </p:sp>
      <p:sp>
        <p:nvSpPr>
          <p:cNvPr id="9" name="Picture Placeholder 8"/>
          <p:cNvSpPr>
            <a:spLocks noGrp="1"/>
          </p:cNvSpPr>
          <p:nvPr>
            <p:ph type="pic" sz="quarter" idx="13"/>
          </p:nvPr>
        </p:nvSpPr>
        <p:spPr>
          <a:xfrm>
            <a:off x="-794" y="2"/>
            <a:ext cx="5041900" cy="7559675"/>
          </a:xfrm>
        </p:spPr>
        <p:txBody>
          <a:bodyPr/>
          <a:lstStyle/>
          <a:p>
            <a:endParaRPr lang="en-GB" dirty="0"/>
          </a:p>
        </p:txBody>
      </p:sp>
      <p:sp>
        <p:nvSpPr>
          <p:cNvPr id="10" name="Content Placeholder 4"/>
          <p:cNvSpPr>
            <a:spLocks noGrp="1"/>
          </p:cNvSpPr>
          <p:nvPr>
            <p:ph idx="1"/>
          </p:nvPr>
        </p:nvSpPr>
        <p:spPr>
          <a:xfrm>
            <a:off x="5422106" y="1560017"/>
            <a:ext cx="4917440" cy="5267821"/>
          </a:xfrm>
        </p:spPr>
        <p:txBody>
          <a:bodyPr>
            <a:normAutofit/>
          </a:bodyPr>
          <a:lstStyle>
            <a:lvl1pPr>
              <a:defRPr>
                <a:solidFill>
                  <a:schemeClr val="tx1"/>
                </a:solidFill>
              </a:defRPr>
            </a:lvl1pPr>
          </a:lstStyle>
          <a:p>
            <a:r>
              <a:rPr lang="en-GB" dirty="0" smtClean="0"/>
              <a:t>Text</a:t>
            </a:r>
          </a:p>
        </p:txBody>
      </p:sp>
      <p:sp>
        <p:nvSpPr>
          <p:cNvPr id="12" name="Text Placeholder 13"/>
          <p:cNvSpPr>
            <a:spLocks noGrp="1"/>
          </p:cNvSpPr>
          <p:nvPr>
            <p:ph type="body" sz="quarter" idx="14" hasCustomPrompt="1"/>
          </p:nvPr>
        </p:nvSpPr>
        <p:spPr>
          <a:xfrm>
            <a:off x="5422106" y="1022353"/>
            <a:ext cx="4917440" cy="471484"/>
          </a:xfrm>
        </p:spPr>
        <p:txBody>
          <a:bodyPr>
            <a:normAutofit/>
          </a:bodyPr>
          <a:lstStyle>
            <a:lvl1pPr>
              <a:defRPr sz="2400" spc="380" baseline="0">
                <a:solidFill>
                  <a:schemeClr val="tx1"/>
                </a:solidFill>
              </a:defRPr>
            </a:lvl1pPr>
          </a:lstStyle>
          <a:p>
            <a:pPr lvl="0"/>
            <a:r>
              <a:rPr lang="en-US" dirty="0" smtClean="0"/>
              <a:t>SUBHEADER</a:t>
            </a:r>
            <a:endParaRPr lang="en-GB" dirty="0"/>
          </a:p>
        </p:txBody>
      </p:sp>
      <p:sp>
        <p:nvSpPr>
          <p:cNvPr id="13" name="Title 6"/>
          <p:cNvSpPr>
            <a:spLocks noGrp="1"/>
          </p:cNvSpPr>
          <p:nvPr>
            <p:ph type="title" hasCustomPrompt="1"/>
          </p:nvPr>
        </p:nvSpPr>
        <p:spPr>
          <a:xfrm>
            <a:off x="5422106" y="385823"/>
            <a:ext cx="4917440" cy="567477"/>
          </a:xfrm>
        </p:spPr>
        <p:txBody>
          <a:bodyPr>
            <a:normAutofit/>
          </a:bodyPr>
          <a:lstStyle>
            <a:lvl1pPr>
              <a:defRPr sz="3600" baseline="0">
                <a:solidFill>
                  <a:schemeClr val="tx1"/>
                </a:solidFill>
              </a:defRPr>
            </a:lvl1pPr>
          </a:lstStyle>
          <a:p>
            <a:r>
              <a:rPr lang="en-US" dirty="0" smtClean="0"/>
              <a:t>HEADER</a:t>
            </a:r>
            <a:endParaRPr lang="en-GB" dirty="0"/>
          </a:p>
        </p:txBody>
      </p:sp>
    </p:spTree>
    <p:extLst>
      <p:ext uri="{BB962C8B-B14F-4D97-AF65-F5344CB8AC3E}">
        <p14:creationId xmlns:p14="http://schemas.microsoft.com/office/powerpoint/2010/main" val="130815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x Content &amp; 2 x Images">
    <p:bg>
      <p:bgPr>
        <a:solidFill>
          <a:schemeClr val="bg1">
            <a:lumMod val="50000"/>
          </a:schemeClr>
        </a:solidFill>
        <a:effectLst/>
      </p:bgPr>
    </p:bg>
    <p:spTree>
      <p:nvGrpSpPr>
        <p:cNvPr id="1" name=""/>
        <p:cNvGrpSpPr/>
        <p:nvPr/>
      </p:nvGrpSpPr>
      <p:grpSpPr>
        <a:xfrm>
          <a:off x="0" y="0"/>
          <a:ext cx="0" cy="0"/>
          <a:chOff x="0" y="0"/>
          <a:chExt cx="0" cy="0"/>
        </a:xfrm>
      </p:grpSpPr>
      <p:sp>
        <p:nvSpPr>
          <p:cNvPr id="13" name="Rectangle 12"/>
          <p:cNvSpPr/>
          <p:nvPr userDrawn="1"/>
        </p:nvSpPr>
        <p:spPr>
          <a:xfrm>
            <a:off x="7" y="-2"/>
            <a:ext cx="5343525" cy="3779838"/>
          </a:xfrm>
          <a:prstGeom prst="rect">
            <a:avLst/>
          </a:prstGeom>
          <a:solidFill>
            <a:srgbClr val="3337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53"/>
          </a:p>
        </p:txBody>
      </p:sp>
      <p:sp>
        <p:nvSpPr>
          <p:cNvPr id="7" name="Rectangle 6"/>
          <p:cNvSpPr/>
          <p:nvPr userDrawn="1"/>
        </p:nvSpPr>
        <p:spPr>
          <a:xfrm>
            <a:off x="5343533" y="3779837"/>
            <a:ext cx="5343525" cy="3779838"/>
          </a:xfrm>
          <a:prstGeom prst="rect">
            <a:avLst/>
          </a:prstGeom>
          <a:solidFill>
            <a:srgbClr val="E223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53"/>
          </a:p>
        </p:txBody>
      </p:sp>
      <p:sp>
        <p:nvSpPr>
          <p:cNvPr id="8" name="Picture Placeholder 8"/>
          <p:cNvSpPr>
            <a:spLocks noGrp="1"/>
          </p:cNvSpPr>
          <p:nvPr>
            <p:ph type="pic" sz="quarter" idx="13"/>
          </p:nvPr>
        </p:nvSpPr>
        <p:spPr>
          <a:xfrm>
            <a:off x="7" y="3779837"/>
            <a:ext cx="5343525" cy="3779838"/>
          </a:xfrm>
          <a:noFill/>
        </p:spPr>
        <p:txBody>
          <a:bodyPr/>
          <a:lstStyle>
            <a:lvl1pPr>
              <a:defRPr>
                <a:solidFill>
                  <a:schemeClr val="bg1"/>
                </a:solidFill>
              </a:defRPr>
            </a:lvl1pPr>
          </a:lstStyle>
          <a:p>
            <a:endParaRPr lang="en-GB"/>
          </a:p>
        </p:txBody>
      </p:sp>
      <p:sp>
        <p:nvSpPr>
          <p:cNvPr id="3" name="Content Placeholder 2"/>
          <p:cNvSpPr>
            <a:spLocks noGrp="1"/>
          </p:cNvSpPr>
          <p:nvPr>
            <p:ph idx="1"/>
          </p:nvPr>
        </p:nvSpPr>
        <p:spPr>
          <a:xfrm>
            <a:off x="6072802" y="4780711"/>
            <a:ext cx="4094252" cy="2133600"/>
          </a:xfrm>
        </p:spPr>
        <p:txBody>
          <a:bodyPr/>
          <a:lstStyle>
            <a:lvl1pPr>
              <a:spcAft>
                <a:spcPts val="1200"/>
              </a:spcAft>
              <a:defRPr sz="1200" spc="320" baseline="0">
                <a:solidFill>
                  <a:schemeClr val="bg1"/>
                </a:solidFill>
              </a:defRPr>
            </a:lvl1pPr>
            <a:lvl2pPr marL="0" indent="0">
              <a:lnSpc>
                <a:spcPct val="120000"/>
              </a:lnSpc>
              <a:defRPr>
                <a:solidFill>
                  <a:schemeClr val="bg1"/>
                </a:solidFill>
              </a:defRPr>
            </a:lvl2pPr>
            <a:lvl3pPr marL="174625" indent="0">
              <a:lnSpc>
                <a:spcPct val="120000"/>
              </a:lnSpc>
              <a:defRPr>
                <a:solidFill>
                  <a:schemeClr val="bg1"/>
                </a:solidFill>
              </a:defRPr>
            </a:lvl3pPr>
            <a:lvl4pPr marL="360363" indent="0">
              <a:lnSpc>
                <a:spcPct val="120000"/>
              </a:lnSpc>
              <a:defRPr>
                <a:solidFill>
                  <a:schemeClr val="bg1"/>
                </a:solidFill>
              </a:defRPr>
            </a:lvl4pPr>
            <a:lvl5pPr marL="534988" indent="0">
              <a:lnSpc>
                <a:spcPct val="120000"/>
              </a:lnSpc>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lvl1pPr>
              <a:defRPr>
                <a:solidFill>
                  <a:schemeClr val="bg1"/>
                </a:solidFill>
              </a:defRPr>
            </a:lvl1pPr>
          </a:lstStyle>
          <a:p>
            <a:fld id="{79B7D4B9-814E-482A-ADA1-7D874ADCE05F}" type="datetime1">
              <a:rPr lang="en-GB" smtClean="0"/>
              <a:t>10/09/2018</a:t>
            </a:fld>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en-GB" smtClean="0"/>
              <a:t>PRESENTATION TITLE – GO TO INSERT &gt; HEADER &amp; FOOTER TO EDIT THIS TEXT</a:t>
            </a:r>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7B914098-EA5F-4E0F-8262-B37EEDEAEE84}" type="slidenum">
              <a:rPr lang="en-GB" smtClean="0"/>
              <a:pPr/>
              <a:t>‹#›</a:t>
            </a:fld>
            <a:endParaRPr lang="en-GB"/>
          </a:p>
        </p:txBody>
      </p:sp>
      <p:sp>
        <p:nvSpPr>
          <p:cNvPr id="10" name="Content Placeholder 2"/>
          <p:cNvSpPr>
            <a:spLocks noGrp="1"/>
          </p:cNvSpPr>
          <p:nvPr>
            <p:ph idx="14"/>
          </p:nvPr>
        </p:nvSpPr>
        <p:spPr>
          <a:xfrm>
            <a:off x="718258" y="991259"/>
            <a:ext cx="4094252" cy="2133600"/>
          </a:xfrm>
        </p:spPr>
        <p:txBody>
          <a:bodyPr/>
          <a:lstStyle>
            <a:lvl1pPr>
              <a:spcAft>
                <a:spcPts val="1200"/>
              </a:spcAft>
              <a:defRPr sz="1200" spc="320" baseline="0">
                <a:solidFill>
                  <a:schemeClr val="bg1"/>
                </a:solidFill>
              </a:defRPr>
            </a:lvl1pPr>
            <a:lvl2pPr marL="0" indent="0">
              <a:lnSpc>
                <a:spcPct val="120000"/>
              </a:lnSpc>
              <a:defRPr>
                <a:solidFill>
                  <a:schemeClr val="bg1"/>
                </a:solidFill>
              </a:defRPr>
            </a:lvl2pPr>
            <a:lvl3pPr marL="174625" indent="0">
              <a:lnSpc>
                <a:spcPct val="120000"/>
              </a:lnSpc>
              <a:defRPr>
                <a:solidFill>
                  <a:schemeClr val="bg1"/>
                </a:solidFill>
              </a:defRPr>
            </a:lvl3pPr>
            <a:lvl4pPr marL="360363" indent="0">
              <a:lnSpc>
                <a:spcPct val="120000"/>
              </a:lnSpc>
              <a:defRPr>
                <a:solidFill>
                  <a:schemeClr val="bg1"/>
                </a:solidFill>
              </a:defRPr>
            </a:lvl4pPr>
            <a:lvl5pPr marL="534988" indent="0">
              <a:lnSpc>
                <a:spcPct val="120000"/>
              </a:lnSpc>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Picture Placeholder 8"/>
          <p:cNvSpPr>
            <a:spLocks noGrp="1"/>
          </p:cNvSpPr>
          <p:nvPr>
            <p:ph type="pic" sz="quarter" idx="15"/>
          </p:nvPr>
        </p:nvSpPr>
        <p:spPr>
          <a:xfrm>
            <a:off x="5343533" y="0"/>
            <a:ext cx="5343525" cy="3779838"/>
          </a:xfrm>
          <a:noFill/>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1617629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Text (with background)">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l="29648" t="55174" r="-3129" b="-1109"/>
          <a:stretch/>
        </p:blipFill>
        <p:spPr>
          <a:xfrm>
            <a:off x="4" y="1"/>
            <a:ext cx="3974306" cy="2484437"/>
          </a:xfrm>
          <a:prstGeom prst="rect">
            <a:avLst/>
          </a:prstGeom>
        </p:spPr>
      </p:pic>
      <p:sp>
        <p:nvSpPr>
          <p:cNvPr id="3" name="Content Placeholder 2"/>
          <p:cNvSpPr>
            <a:spLocks noGrp="1"/>
          </p:cNvSpPr>
          <p:nvPr>
            <p:ph idx="1"/>
          </p:nvPr>
        </p:nvSpPr>
        <p:spPr>
          <a:xfrm>
            <a:off x="2412206" y="2605088"/>
            <a:ext cx="6286500" cy="3886200"/>
          </a:xfrm>
        </p:spPr>
        <p:txBody>
          <a:bodyPr/>
          <a:lstStyle>
            <a:lvl1pPr>
              <a:spcAft>
                <a:spcPts val="400"/>
              </a:spcAft>
              <a:defRPr sz="1800" spc="400" baseline="0"/>
            </a:lvl1pPr>
            <a:lvl2pPr marL="0" indent="0">
              <a:lnSpc>
                <a:spcPct val="120000"/>
              </a:lnSpc>
              <a:defRPr sz="1400"/>
            </a:lvl2pPr>
            <a:lvl3pPr marL="0" indent="0">
              <a:lnSpc>
                <a:spcPct val="120000"/>
              </a:lnSpc>
              <a:defRPr/>
            </a:lvl3pPr>
            <a:lvl4pPr>
              <a:lnSpc>
                <a:spcPct val="120000"/>
              </a:lnSpc>
              <a:defRPr/>
            </a:lvl4pPr>
            <a:lvl5pPr>
              <a:lnSpc>
                <a:spcPct val="120000"/>
              </a:lnSpc>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p>
            <a:fld id="{6DBD31FA-082D-4023-9E33-93466348B427}" type="datetime1">
              <a:rPr lang="en-GB" smtClean="0"/>
              <a:t>10/09/2018</a:t>
            </a:fld>
            <a:endParaRPr lang="en-GB"/>
          </a:p>
        </p:txBody>
      </p:sp>
      <p:sp>
        <p:nvSpPr>
          <p:cNvPr id="5" name="Footer Placeholder 4"/>
          <p:cNvSpPr>
            <a:spLocks noGrp="1"/>
          </p:cNvSpPr>
          <p:nvPr>
            <p:ph type="ftr" sz="quarter" idx="11"/>
          </p:nvPr>
        </p:nvSpPr>
        <p:spPr/>
        <p:txBody>
          <a:bodyPr/>
          <a:lstStyle/>
          <a:p>
            <a:r>
              <a:rPr lang="en-GB" smtClean="0"/>
              <a:t>PRESENTATION TITLE – GO TO INSERT &gt; HEADER &amp; FOOTER TO EDIT THIS TEXT</a:t>
            </a:r>
            <a:endParaRPr lang="en-GB"/>
          </a:p>
        </p:txBody>
      </p:sp>
      <p:sp>
        <p:nvSpPr>
          <p:cNvPr id="6" name="Slide Number Placeholder 5"/>
          <p:cNvSpPr>
            <a:spLocks noGrp="1"/>
          </p:cNvSpPr>
          <p:nvPr>
            <p:ph type="sldNum" sz="quarter" idx="12"/>
          </p:nvPr>
        </p:nvSpPr>
        <p:spPr/>
        <p:txBody>
          <a:bodyPr/>
          <a:lstStyle/>
          <a:p>
            <a:fld id="{7B914098-EA5F-4E0F-8262-B37EEDEAEE84}" type="slidenum">
              <a:rPr lang="en-GB" smtClean="0"/>
              <a:t>‹#›</a:t>
            </a:fld>
            <a:endParaRPr lang="en-GB"/>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89959" y="4619625"/>
            <a:ext cx="3901858" cy="2940050"/>
          </a:xfrm>
          <a:prstGeom prst="rect">
            <a:avLst/>
          </a:prstGeom>
        </p:spPr>
      </p:pic>
    </p:spTree>
    <p:extLst>
      <p:ext uri="{BB962C8B-B14F-4D97-AF65-F5344CB8AC3E}">
        <p14:creationId xmlns:p14="http://schemas.microsoft.com/office/powerpoint/2010/main" val="650326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E22319"/>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038166"/>
          </a:xfrm>
        </p:spPr>
        <p:txBody>
          <a:bodyPr anchor="ctr">
            <a:normAutofit/>
          </a:bodyPr>
          <a:lstStyle>
            <a:lvl1pPr algn="ctr">
              <a:defRPr sz="3200" spc="450" baseline="0">
                <a:solidFill>
                  <a:schemeClr val="bg1"/>
                </a:solidFill>
              </a:defRPr>
            </a:lvl1pPr>
          </a:lstStyle>
          <a:p>
            <a:r>
              <a:rPr lang="en-US" dirty="0" smtClean="0"/>
              <a:t>Click to edit Master title style</a:t>
            </a:r>
            <a:endParaRPr lang="en-GB" dirty="0"/>
          </a:p>
        </p:txBody>
      </p:sp>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4402" b="59997"/>
          <a:stretch/>
        </p:blipFill>
        <p:spPr>
          <a:xfrm>
            <a:off x="2690606" y="4465637"/>
            <a:ext cx="5649825" cy="2508838"/>
          </a:xfrm>
          <a:prstGeom prst="rect">
            <a:avLst/>
          </a:prstGeom>
          <a:noFill/>
          <a:ln>
            <a:noFill/>
          </a:ln>
        </p:spPr>
      </p:pic>
      <p:cxnSp>
        <p:nvCxnSpPr>
          <p:cNvPr id="9" name="Straight Connector 8"/>
          <p:cNvCxnSpPr/>
          <p:nvPr userDrawn="1"/>
        </p:nvCxnSpPr>
        <p:spPr>
          <a:xfrm>
            <a:off x="1" y="6974475"/>
            <a:ext cx="10691813"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64113" y="7"/>
            <a:ext cx="5302800" cy="1993853"/>
          </a:xfrm>
          <a:prstGeom prst="rect">
            <a:avLst/>
          </a:prstGeom>
        </p:spPr>
      </p:pic>
    </p:spTree>
    <p:extLst>
      <p:ext uri="{BB962C8B-B14F-4D97-AF65-F5344CB8AC3E}">
        <p14:creationId xmlns:p14="http://schemas.microsoft.com/office/powerpoint/2010/main" val="103436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pos="3368" userDrawn="1">
          <p15:clr>
            <a:srgbClr val="FBAE40"/>
          </p15:clr>
        </p15:guide>
        <p15:guide id="3" orient="horz" pos="2381" userDrawn="1">
          <p15:clr>
            <a:srgbClr val="FBAE40"/>
          </p15:clr>
        </p15:guide>
        <p15:guide id="4" orient="horz" pos="2964"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9"/>
            <a:ext cx="10691813" cy="7558636"/>
          </a:xfrm>
          <a:prstGeom prst="rect">
            <a:avLst/>
          </a:prstGeom>
        </p:spPr>
      </p:pic>
    </p:spTree>
    <p:extLst>
      <p:ext uri="{BB962C8B-B14F-4D97-AF65-F5344CB8AC3E}">
        <p14:creationId xmlns:p14="http://schemas.microsoft.com/office/powerpoint/2010/main" val="406648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381" userDrawn="1">
          <p15:clr>
            <a:srgbClr val="FBAE40"/>
          </p15:clr>
        </p15:guide>
        <p15:guide id="2" pos="3368" userDrawn="1">
          <p15:clr>
            <a:srgbClr val="FBAE40"/>
          </p15:clr>
        </p15:guide>
        <p15:guide id="3" orient="horz" pos="296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9"/>
            <a:ext cx="10691813" cy="7558636"/>
          </a:xfrm>
          <a:prstGeom prst="rect">
            <a:avLst/>
          </a:prstGeom>
        </p:spPr>
      </p:pic>
      <p:sp>
        <p:nvSpPr>
          <p:cNvPr id="6" name="Title 1"/>
          <p:cNvSpPr>
            <a:spLocks noGrp="1"/>
          </p:cNvSpPr>
          <p:nvPr>
            <p:ph type="ctrTitle" hasCustomPrompt="1"/>
          </p:nvPr>
        </p:nvSpPr>
        <p:spPr>
          <a:xfrm>
            <a:off x="926310" y="2245995"/>
            <a:ext cx="8839200" cy="1483043"/>
          </a:xfrm>
        </p:spPr>
        <p:txBody>
          <a:bodyPr anchor="b">
            <a:normAutofit/>
          </a:bodyPr>
          <a:lstStyle>
            <a:lvl1pPr algn="ctr">
              <a:defRPr sz="3000" spc="500" baseline="0">
                <a:solidFill>
                  <a:schemeClr val="bg1"/>
                </a:solidFill>
              </a:defRPr>
            </a:lvl1pPr>
          </a:lstStyle>
          <a:p>
            <a:r>
              <a:rPr lang="en-US" dirty="0" smtClean="0"/>
              <a:t>Click to edit title</a:t>
            </a:r>
            <a:endParaRPr lang="en-GB" dirty="0"/>
          </a:p>
        </p:txBody>
      </p:sp>
      <p:sp>
        <p:nvSpPr>
          <p:cNvPr id="7" name="Subtitle 2"/>
          <p:cNvSpPr>
            <a:spLocks noGrp="1"/>
          </p:cNvSpPr>
          <p:nvPr>
            <p:ph type="subTitle" idx="1" hasCustomPrompt="1"/>
          </p:nvPr>
        </p:nvSpPr>
        <p:spPr>
          <a:xfrm>
            <a:off x="1336477" y="3856038"/>
            <a:ext cx="8018860" cy="762000"/>
          </a:xfrm>
        </p:spPr>
        <p:txBody>
          <a:bodyPr>
            <a:normAutofit/>
          </a:bodyPr>
          <a:lstStyle>
            <a:lvl1pPr marL="0" indent="0" algn="ctr">
              <a:buNone/>
              <a:defRPr sz="1500" cap="all" spc="200" baseline="0">
                <a:solidFill>
                  <a:schemeClr val="bg1"/>
                </a:solidFill>
              </a:defRPr>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dirty="0" smtClean="0"/>
              <a:t>Click to edit subtitle</a:t>
            </a:r>
            <a:endParaRPr lang="en-GB" dirty="0"/>
          </a:p>
        </p:txBody>
      </p:sp>
    </p:spTree>
    <p:extLst>
      <p:ext uri="{BB962C8B-B14F-4D97-AF65-F5344CB8AC3E}">
        <p14:creationId xmlns:p14="http://schemas.microsoft.com/office/powerpoint/2010/main" val="214279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9"/>
            <a:ext cx="10691813" cy="7558636"/>
          </a:xfrm>
          <a:prstGeom prst="rect">
            <a:avLst/>
          </a:prstGeom>
        </p:spPr>
      </p:pic>
      <p:sp>
        <p:nvSpPr>
          <p:cNvPr id="2" name="Title 1"/>
          <p:cNvSpPr>
            <a:spLocks noGrp="1"/>
          </p:cNvSpPr>
          <p:nvPr>
            <p:ph type="ctrTitle" hasCustomPrompt="1"/>
          </p:nvPr>
        </p:nvSpPr>
        <p:spPr>
          <a:xfrm>
            <a:off x="926310" y="2245995"/>
            <a:ext cx="8839200" cy="1483043"/>
          </a:xfrm>
        </p:spPr>
        <p:txBody>
          <a:bodyPr anchor="b">
            <a:normAutofit/>
          </a:bodyPr>
          <a:lstStyle>
            <a:lvl1pPr algn="ctr">
              <a:defRPr sz="3000" spc="500" baseline="0">
                <a:solidFill>
                  <a:schemeClr val="bg1"/>
                </a:solidFill>
              </a:defRPr>
            </a:lvl1pPr>
          </a:lstStyle>
          <a:p>
            <a:r>
              <a:rPr lang="en-US" dirty="0" smtClean="0"/>
              <a:t>Click to edit title</a:t>
            </a:r>
            <a:endParaRPr lang="en-GB" dirty="0"/>
          </a:p>
        </p:txBody>
      </p:sp>
      <p:sp>
        <p:nvSpPr>
          <p:cNvPr id="3" name="Subtitle 2"/>
          <p:cNvSpPr>
            <a:spLocks noGrp="1"/>
          </p:cNvSpPr>
          <p:nvPr>
            <p:ph type="subTitle" idx="1" hasCustomPrompt="1"/>
          </p:nvPr>
        </p:nvSpPr>
        <p:spPr>
          <a:xfrm>
            <a:off x="1336477" y="3856038"/>
            <a:ext cx="8018860" cy="762000"/>
          </a:xfrm>
        </p:spPr>
        <p:txBody>
          <a:bodyPr>
            <a:normAutofit/>
          </a:bodyPr>
          <a:lstStyle>
            <a:lvl1pPr marL="0" indent="0" algn="ctr">
              <a:buNone/>
              <a:defRPr sz="1500" cap="all" spc="200" baseline="0">
                <a:solidFill>
                  <a:schemeClr val="bg1"/>
                </a:solidFill>
              </a:defRPr>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dirty="0" smtClean="0"/>
              <a:t>Click to edit subtitle</a:t>
            </a:r>
            <a:endParaRPr lang="en-GB" dirty="0"/>
          </a:p>
        </p:txBody>
      </p:sp>
    </p:spTree>
    <p:extLst>
      <p:ext uri="{BB962C8B-B14F-4D97-AF65-F5344CB8AC3E}">
        <p14:creationId xmlns:p14="http://schemas.microsoft.com/office/powerpoint/2010/main" val="158316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9"/>
            <a:ext cx="10691813" cy="7558636"/>
          </a:xfrm>
          <a:prstGeom prst="rect">
            <a:avLst/>
          </a:prstGeom>
        </p:spPr>
      </p:pic>
      <p:sp>
        <p:nvSpPr>
          <p:cNvPr id="2" name="Title 1"/>
          <p:cNvSpPr>
            <a:spLocks noGrp="1"/>
          </p:cNvSpPr>
          <p:nvPr>
            <p:ph type="ctrTitle" hasCustomPrompt="1"/>
          </p:nvPr>
        </p:nvSpPr>
        <p:spPr>
          <a:xfrm>
            <a:off x="926310" y="2245995"/>
            <a:ext cx="8839200" cy="1483043"/>
          </a:xfrm>
        </p:spPr>
        <p:txBody>
          <a:bodyPr anchor="b">
            <a:normAutofit/>
          </a:bodyPr>
          <a:lstStyle>
            <a:lvl1pPr algn="ctr">
              <a:defRPr sz="3000" spc="500" baseline="0">
                <a:solidFill>
                  <a:schemeClr val="bg1"/>
                </a:solidFill>
              </a:defRPr>
            </a:lvl1pPr>
          </a:lstStyle>
          <a:p>
            <a:r>
              <a:rPr lang="en-US" dirty="0" smtClean="0"/>
              <a:t>Click to edit title</a:t>
            </a:r>
            <a:endParaRPr lang="en-GB" dirty="0"/>
          </a:p>
        </p:txBody>
      </p:sp>
      <p:sp>
        <p:nvSpPr>
          <p:cNvPr id="3" name="Subtitle 2"/>
          <p:cNvSpPr>
            <a:spLocks noGrp="1"/>
          </p:cNvSpPr>
          <p:nvPr>
            <p:ph type="subTitle" idx="1" hasCustomPrompt="1"/>
          </p:nvPr>
        </p:nvSpPr>
        <p:spPr>
          <a:xfrm>
            <a:off x="1336477" y="3856038"/>
            <a:ext cx="8018860" cy="762000"/>
          </a:xfrm>
        </p:spPr>
        <p:txBody>
          <a:bodyPr>
            <a:normAutofit/>
          </a:bodyPr>
          <a:lstStyle>
            <a:lvl1pPr marL="0" indent="0" algn="ctr">
              <a:buNone/>
              <a:defRPr sz="1500" cap="all" spc="200" baseline="0">
                <a:solidFill>
                  <a:schemeClr val="bg1"/>
                </a:solidFill>
              </a:defRPr>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dirty="0" smtClean="0"/>
              <a:t>Click to edit subtitle</a:t>
            </a:r>
            <a:endParaRPr lang="en-GB" dirty="0"/>
          </a:p>
        </p:txBody>
      </p:sp>
    </p:spTree>
    <p:extLst>
      <p:ext uri="{BB962C8B-B14F-4D97-AF65-F5344CB8AC3E}">
        <p14:creationId xmlns:p14="http://schemas.microsoft.com/office/powerpoint/2010/main" val="203704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9"/>
            <a:ext cx="10691813" cy="7558636"/>
          </a:xfrm>
          <a:prstGeom prst="rect">
            <a:avLst/>
          </a:prstGeom>
        </p:spPr>
      </p:pic>
      <p:sp>
        <p:nvSpPr>
          <p:cNvPr id="6" name="Title 1"/>
          <p:cNvSpPr>
            <a:spLocks noGrp="1"/>
          </p:cNvSpPr>
          <p:nvPr>
            <p:ph type="ctrTitle" hasCustomPrompt="1"/>
          </p:nvPr>
        </p:nvSpPr>
        <p:spPr>
          <a:xfrm>
            <a:off x="621506" y="5183199"/>
            <a:ext cx="6477000" cy="1483043"/>
          </a:xfrm>
        </p:spPr>
        <p:txBody>
          <a:bodyPr anchor="b">
            <a:normAutofit/>
          </a:bodyPr>
          <a:lstStyle>
            <a:lvl1pPr algn="l">
              <a:defRPr sz="3000" spc="500" baseline="0">
                <a:solidFill>
                  <a:schemeClr val="bg1"/>
                </a:solidFill>
              </a:defRPr>
            </a:lvl1pPr>
          </a:lstStyle>
          <a:p>
            <a:r>
              <a:rPr lang="en-US" dirty="0" smtClean="0"/>
              <a:t>Click to edit title</a:t>
            </a:r>
            <a:endParaRPr lang="en-GB" dirty="0"/>
          </a:p>
        </p:txBody>
      </p:sp>
      <p:sp>
        <p:nvSpPr>
          <p:cNvPr id="7" name="Subtitle 2"/>
          <p:cNvSpPr>
            <a:spLocks noGrp="1"/>
          </p:cNvSpPr>
          <p:nvPr>
            <p:ph type="subTitle" idx="1" hasCustomPrompt="1"/>
          </p:nvPr>
        </p:nvSpPr>
        <p:spPr>
          <a:xfrm>
            <a:off x="621506" y="6793244"/>
            <a:ext cx="8018860" cy="762000"/>
          </a:xfrm>
        </p:spPr>
        <p:txBody>
          <a:bodyPr>
            <a:normAutofit/>
          </a:bodyPr>
          <a:lstStyle>
            <a:lvl1pPr marL="0" indent="0" algn="l">
              <a:buNone/>
              <a:defRPr sz="1500" cap="all" spc="200" baseline="0">
                <a:solidFill>
                  <a:schemeClr val="bg1"/>
                </a:solidFill>
              </a:defRPr>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dirty="0" smtClean="0"/>
              <a:t>Click to edit subtitle</a:t>
            </a:r>
            <a:endParaRPr lang="en-GB" dirty="0"/>
          </a:p>
        </p:txBody>
      </p:sp>
    </p:spTree>
    <p:extLst>
      <p:ext uri="{BB962C8B-B14F-4D97-AF65-F5344CB8AC3E}">
        <p14:creationId xmlns:p14="http://schemas.microsoft.com/office/powerpoint/2010/main" val="194435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9"/>
            <a:ext cx="10691813" cy="7558636"/>
          </a:xfrm>
          <a:prstGeom prst="rect">
            <a:avLst/>
          </a:prstGeom>
        </p:spPr>
      </p:pic>
      <p:sp>
        <p:nvSpPr>
          <p:cNvPr id="2" name="Title 1"/>
          <p:cNvSpPr>
            <a:spLocks noGrp="1"/>
          </p:cNvSpPr>
          <p:nvPr>
            <p:ph type="ctrTitle" hasCustomPrompt="1"/>
          </p:nvPr>
        </p:nvSpPr>
        <p:spPr>
          <a:xfrm>
            <a:off x="926310" y="2245995"/>
            <a:ext cx="8839200" cy="1483043"/>
          </a:xfrm>
        </p:spPr>
        <p:txBody>
          <a:bodyPr anchor="b">
            <a:normAutofit/>
          </a:bodyPr>
          <a:lstStyle>
            <a:lvl1pPr algn="ctr">
              <a:defRPr sz="3000" spc="500" baseline="0">
                <a:solidFill>
                  <a:schemeClr val="tx1"/>
                </a:solidFill>
              </a:defRPr>
            </a:lvl1pPr>
          </a:lstStyle>
          <a:p>
            <a:r>
              <a:rPr lang="en-US" dirty="0" smtClean="0"/>
              <a:t>Click to edit title</a:t>
            </a:r>
            <a:endParaRPr lang="en-GB" dirty="0"/>
          </a:p>
        </p:txBody>
      </p:sp>
      <p:sp>
        <p:nvSpPr>
          <p:cNvPr id="3" name="Subtitle 2"/>
          <p:cNvSpPr>
            <a:spLocks noGrp="1"/>
          </p:cNvSpPr>
          <p:nvPr>
            <p:ph type="subTitle" idx="1" hasCustomPrompt="1"/>
          </p:nvPr>
        </p:nvSpPr>
        <p:spPr>
          <a:xfrm>
            <a:off x="1336477" y="3856038"/>
            <a:ext cx="8018860" cy="762000"/>
          </a:xfrm>
        </p:spPr>
        <p:txBody>
          <a:bodyPr>
            <a:normAutofit/>
          </a:bodyPr>
          <a:lstStyle>
            <a:lvl1pPr marL="0" indent="0" algn="ctr">
              <a:buNone/>
              <a:defRPr sz="1500" cap="all" spc="200" baseline="0">
                <a:solidFill>
                  <a:schemeClr val="tx1"/>
                </a:solidFill>
              </a:defRPr>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dirty="0" smtClean="0"/>
              <a:t>Click to edit subtitle</a:t>
            </a:r>
            <a:endParaRPr lang="en-GB" dirty="0"/>
          </a:p>
        </p:txBody>
      </p:sp>
    </p:spTree>
    <p:extLst>
      <p:ext uri="{BB962C8B-B14F-4D97-AF65-F5344CB8AC3E}">
        <p14:creationId xmlns:p14="http://schemas.microsoft.com/office/powerpoint/2010/main" val="189470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9"/>
            <a:ext cx="10691813" cy="7558636"/>
          </a:xfrm>
          <a:prstGeom prst="rect">
            <a:avLst/>
          </a:prstGeom>
        </p:spPr>
      </p:pic>
      <p:sp>
        <p:nvSpPr>
          <p:cNvPr id="6" name="Title 1"/>
          <p:cNvSpPr>
            <a:spLocks noGrp="1"/>
          </p:cNvSpPr>
          <p:nvPr>
            <p:ph type="ctrTitle" hasCustomPrompt="1"/>
          </p:nvPr>
        </p:nvSpPr>
        <p:spPr>
          <a:xfrm>
            <a:off x="926310" y="2245995"/>
            <a:ext cx="8839200" cy="1483043"/>
          </a:xfrm>
        </p:spPr>
        <p:txBody>
          <a:bodyPr anchor="b">
            <a:normAutofit/>
          </a:bodyPr>
          <a:lstStyle>
            <a:lvl1pPr algn="ctr">
              <a:defRPr sz="3000" spc="500" baseline="0">
                <a:solidFill>
                  <a:schemeClr val="tx1"/>
                </a:solidFill>
              </a:defRPr>
            </a:lvl1pPr>
          </a:lstStyle>
          <a:p>
            <a:r>
              <a:rPr lang="en-US" dirty="0" smtClean="0"/>
              <a:t>Click to edit title</a:t>
            </a:r>
            <a:endParaRPr lang="en-GB" dirty="0"/>
          </a:p>
        </p:txBody>
      </p:sp>
      <p:sp>
        <p:nvSpPr>
          <p:cNvPr id="7" name="Subtitle 2"/>
          <p:cNvSpPr>
            <a:spLocks noGrp="1"/>
          </p:cNvSpPr>
          <p:nvPr>
            <p:ph type="subTitle" idx="1" hasCustomPrompt="1"/>
          </p:nvPr>
        </p:nvSpPr>
        <p:spPr>
          <a:xfrm>
            <a:off x="1336477" y="3856038"/>
            <a:ext cx="8018860" cy="762000"/>
          </a:xfrm>
        </p:spPr>
        <p:txBody>
          <a:bodyPr>
            <a:normAutofit/>
          </a:bodyPr>
          <a:lstStyle>
            <a:lvl1pPr marL="0" indent="0" algn="ctr">
              <a:buNone/>
              <a:defRPr sz="1500" cap="all" spc="200" baseline="0">
                <a:solidFill>
                  <a:schemeClr val="tx1"/>
                </a:solidFill>
              </a:defRPr>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dirty="0" smtClean="0"/>
              <a:t>Click to edit subtitle</a:t>
            </a:r>
            <a:endParaRPr lang="en-GB" dirty="0"/>
          </a:p>
        </p:txBody>
      </p:sp>
    </p:spTree>
    <p:extLst>
      <p:ext uri="{BB962C8B-B14F-4D97-AF65-F5344CB8AC3E}">
        <p14:creationId xmlns:p14="http://schemas.microsoft.com/office/powerpoint/2010/main" val="2055810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26310" y="2245995"/>
            <a:ext cx="8839200" cy="1483043"/>
          </a:xfrm>
        </p:spPr>
        <p:txBody>
          <a:bodyPr anchor="b">
            <a:normAutofit/>
          </a:bodyPr>
          <a:lstStyle>
            <a:lvl1pPr algn="ctr">
              <a:defRPr sz="3000" spc="500" baseline="0">
                <a:solidFill>
                  <a:schemeClr val="bg1"/>
                </a:solidFill>
              </a:defRPr>
            </a:lvl1pPr>
          </a:lstStyle>
          <a:p>
            <a:r>
              <a:rPr lang="en-US" dirty="0" smtClean="0"/>
              <a:t>Click to edit title</a:t>
            </a:r>
            <a:endParaRPr lang="en-GB" dirty="0"/>
          </a:p>
        </p:txBody>
      </p:sp>
      <p:sp>
        <p:nvSpPr>
          <p:cNvPr id="3" name="Subtitle 2"/>
          <p:cNvSpPr>
            <a:spLocks noGrp="1"/>
          </p:cNvSpPr>
          <p:nvPr>
            <p:ph type="subTitle" idx="1" hasCustomPrompt="1"/>
          </p:nvPr>
        </p:nvSpPr>
        <p:spPr>
          <a:xfrm>
            <a:off x="1336477" y="3856038"/>
            <a:ext cx="8018860" cy="762000"/>
          </a:xfrm>
        </p:spPr>
        <p:txBody>
          <a:bodyPr>
            <a:normAutofit/>
          </a:bodyPr>
          <a:lstStyle>
            <a:lvl1pPr marL="0" indent="0" algn="ctr">
              <a:buNone/>
              <a:defRPr sz="1500" cap="all" spc="200" baseline="0">
                <a:solidFill>
                  <a:schemeClr val="bg1"/>
                </a:solidFill>
              </a:defRPr>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dirty="0" smtClean="0"/>
              <a:t>Click to edit subtitle</a:t>
            </a:r>
            <a:endParaRPr lang="en-GB"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9"/>
            <a:ext cx="10691813" cy="7558636"/>
          </a:xfrm>
          <a:prstGeom prst="rect">
            <a:avLst/>
          </a:prstGeom>
        </p:spPr>
      </p:pic>
    </p:spTree>
    <p:extLst>
      <p:ext uri="{BB962C8B-B14F-4D97-AF65-F5344CB8AC3E}">
        <p14:creationId xmlns:p14="http://schemas.microsoft.com/office/powerpoint/2010/main" val="204679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671" y="385823"/>
            <a:ext cx="9651367" cy="567477"/>
          </a:xfrm>
          <a:prstGeom prst="rect">
            <a:avLst/>
          </a:prstGeom>
        </p:spPr>
        <p:txBody>
          <a:bodyPr vert="horz" lIns="0" tIns="0" rIns="0" bIns="0" rtlCol="0" anchor="t">
            <a:normAutofit/>
          </a:bodyPr>
          <a:lstStyle/>
          <a:p>
            <a:r>
              <a:rPr lang="en-US" dirty="0" smtClean="0"/>
              <a:t>Title goes here</a:t>
            </a:r>
            <a:endParaRPr lang="en-GB" dirty="0"/>
          </a:p>
        </p:txBody>
      </p:sp>
      <p:sp>
        <p:nvSpPr>
          <p:cNvPr id="3" name="Text Placeholder 2"/>
          <p:cNvSpPr>
            <a:spLocks noGrp="1"/>
          </p:cNvSpPr>
          <p:nvPr>
            <p:ph type="body" idx="1"/>
          </p:nvPr>
        </p:nvSpPr>
        <p:spPr>
          <a:xfrm>
            <a:off x="504671" y="953298"/>
            <a:ext cx="9651367" cy="587454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7174711" y="6986387"/>
            <a:ext cx="2180481" cy="202137"/>
          </a:xfrm>
          <a:prstGeom prst="rect">
            <a:avLst/>
          </a:prstGeom>
        </p:spPr>
        <p:txBody>
          <a:bodyPr vert="horz" lIns="0" tIns="0" rIns="0" bIns="0" rtlCol="0" anchor="ctr"/>
          <a:lstStyle>
            <a:lvl1pPr algn="r">
              <a:defRPr sz="700" spc="150" baseline="0">
                <a:solidFill>
                  <a:schemeClr val="tx2"/>
                </a:solidFill>
              </a:defRPr>
            </a:lvl1pPr>
          </a:lstStyle>
          <a:p>
            <a:fld id="{C1209DAD-92F4-4EEF-A8EA-9263434B5E48}" type="datetime1">
              <a:rPr lang="en-GB" smtClean="0"/>
              <a:t>10/09/2018</a:t>
            </a:fld>
            <a:endParaRPr lang="en-GB" dirty="0"/>
          </a:p>
        </p:txBody>
      </p:sp>
      <p:sp>
        <p:nvSpPr>
          <p:cNvPr id="5" name="Footer Placeholder 4"/>
          <p:cNvSpPr>
            <a:spLocks noGrp="1"/>
          </p:cNvSpPr>
          <p:nvPr>
            <p:ph type="ftr" sz="quarter" idx="3"/>
          </p:nvPr>
        </p:nvSpPr>
        <p:spPr>
          <a:xfrm>
            <a:off x="504666" y="6986387"/>
            <a:ext cx="6670040" cy="202137"/>
          </a:xfrm>
          <a:prstGeom prst="rect">
            <a:avLst/>
          </a:prstGeom>
        </p:spPr>
        <p:txBody>
          <a:bodyPr vert="horz" lIns="0" tIns="0" rIns="0" bIns="0" rtlCol="0" anchor="ctr"/>
          <a:lstStyle>
            <a:lvl1pPr algn="l">
              <a:defRPr sz="700" spc="150" baseline="0">
                <a:solidFill>
                  <a:schemeClr val="tx2"/>
                </a:solidFill>
              </a:defRPr>
            </a:lvl1pPr>
          </a:lstStyle>
          <a:p>
            <a:r>
              <a:rPr lang="en-GB" smtClean="0"/>
              <a:t>PRESENTATION TITLE – GO TO INSERT &gt; HEADER &amp; FOOTER TO EDIT THIS TEXT</a:t>
            </a:r>
            <a:endParaRPr lang="en-GB" dirty="0"/>
          </a:p>
        </p:txBody>
      </p:sp>
      <p:sp>
        <p:nvSpPr>
          <p:cNvPr id="6" name="Slide Number Placeholder 5"/>
          <p:cNvSpPr>
            <a:spLocks noGrp="1"/>
          </p:cNvSpPr>
          <p:nvPr>
            <p:ph type="sldNum" sz="quarter" idx="4"/>
          </p:nvPr>
        </p:nvSpPr>
        <p:spPr>
          <a:xfrm>
            <a:off x="9355188" y="6986387"/>
            <a:ext cx="800845" cy="202137"/>
          </a:xfrm>
          <a:prstGeom prst="rect">
            <a:avLst/>
          </a:prstGeom>
        </p:spPr>
        <p:txBody>
          <a:bodyPr vert="horz" lIns="0" tIns="0" rIns="0" bIns="0" rtlCol="0" anchor="ctr"/>
          <a:lstStyle>
            <a:lvl1pPr algn="r">
              <a:defRPr sz="700" spc="150" baseline="0">
                <a:solidFill>
                  <a:schemeClr val="tx2"/>
                </a:solidFill>
              </a:defRPr>
            </a:lvl1pPr>
          </a:lstStyle>
          <a:p>
            <a:fld id="{7B914098-EA5F-4E0F-8262-B37EEDEAEE84}" type="slidenum">
              <a:rPr lang="en-GB" smtClean="0"/>
              <a:pPr/>
              <a:t>‹#›</a:t>
            </a:fld>
            <a:endParaRPr lang="en-GB" dirty="0"/>
          </a:p>
        </p:txBody>
      </p:sp>
    </p:spTree>
    <p:extLst>
      <p:ext uri="{BB962C8B-B14F-4D97-AF65-F5344CB8AC3E}">
        <p14:creationId xmlns:p14="http://schemas.microsoft.com/office/powerpoint/2010/main" val="2805738230"/>
      </p:ext>
    </p:extLst>
  </p:cSld>
  <p:clrMap bg1="lt1" tx1="dk1" bg2="lt2" tx2="dk2" accent1="accent1" accent2="accent2" accent3="accent3" accent4="accent4" accent5="accent5" accent6="accent6" hlink="hlink" folHlink="folHlink"/>
  <p:sldLayoutIdLst>
    <p:sldLayoutId id="2147483676"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50" r:id="rId16"/>
    <p:sldLayoutId id="2147483670" r:id="rId17"/>
    <p:sldLayoutId id="2147483658" r:id="rId18"/>
    <p:sldLayoutId id="2147483656" r:id="rId19"/>
    <p:sldLayoutId id="2147483673" r:id="rId20"/>
    <p:sldLayoutId id="2147483668" r:id="rId21"/>
    <p:sldLayoutId id="2147483674" r:id="rId22"/>
    <p:sldLayoutId id="2147483669" r:id="rId23"/>
    <p:sldLayoutId id="2147483675" r:id="rId24"/>
    <p:sldLayoutId id="2147483666" r:id="rId25"/>
    <p:sldLayoutId id="2147483664" r:id="rId26"/>
    <p:sldLayoutId id="2147483651" r:id="rId27"/>
    <p:sldLayoutId id="2147483672"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755957" rtl="0" eaLnBrk="1" latinLnBrk="0" hangingPunct="1">
        <a:lnSpc>
          <a:spcPct val="100000"/>
        </a:lnSpc>
        <a:spcBef>
          <a:spcPct val="0"/>
        </a:spcBef>
        <a:buNone/>
        <a:defRPr sz="3600" kern="1200" cap="all" spc="380" baseline="0">
          <a:solidFill>
            <a:schemeClr val="tx2"/>
          </a:solidFill>
          <a:latin typeface="+mj-lt"/>
          <a:ea typeface="+mj-ea"/>
          <a:cs typeface="+mj-cs"/>
        </a:defRPr>
      </a:lvl1pPr>
    </p:titleStyle>
    <p:bodyStyle>
      <a:lvl1pPr marL="0" indent="0" algn="l" defTabSz="755957" rtl="0" eaLnBrk="1" latinLnBrk="0" hangingPunct="1">
        <a:lnSpc>
          <a:spcPct val="106000"/>
        </a:lnSpc>
        <a:spcBef>
          <a:spcPts val="0"/>
        </a:spcBef>
        <a:buFont typeface="Arial" panose="020B0604020202020204" pitchFamily="34" charset="0"/>
        <a:buNone/>
        <a:defRPr sz="1200" kern="1200">
          <a:solidFill>
            <a:schemeClr val="tx2"/>
          </a:solidFill>
          <a:latin typeface="+mn-lt"/>
          <a:ea typeface="+mn-ea"/>
          <a:cs typeface="+mn-cs"/>
        </a:defRPr>
      </a:lvl1pPr>
      <a:lvl2pPr marL="180975" indent="0" algn="l" defTabSz="755957" rtl="0" eaLnBrk="1" latinLnBrk="0" hangingPunct="1">
        <a:lnSpc>
          <a:spcPct val="106000"/>
        </a:lnSpc>
        <a:spcBef>
          <a:spcPts val="0"/>
        </a:spcBef>
        <a:buFont typeface="Arial" panose="020B0604020202020204" pitchFamily="34" charset="0"/>
        <a:buNone/>
        <a:defRPr sz="1200" kern="1200">
          <a:solidFill>
            <a:schemeClr val="tx2"/>
          </a:solidFill>
          <a:latin typeface="+mn-lt"/>
          <a:ea typeface="+mn-ea"/>
          <a:cs typeface="+mn-cs"/>
        </a:defRPr>
      </a:lvl2pPr>
      <a:lvl3pPr marL="358775" indent="0" algn="l" defTabSz="755957" rtl="0" eaLnBrk="1" latinLnBrk="0" hangingPunct="1">
        <a:lnSpc>
          <a:spcPct val="106000"/>
        </a:lnSpc>
        <a:spcBef>
          <a:spcPts val="0"/>
        </a:spcBef>
        <a:buFont typeface="Arial" panose="020B0604020202020204" pitchFamily="34" charset="0"/>
        <a:buNone/>
        <a:defRPr sz="1200" kern="1200">
          <a:solidFill>
            <a:schemeClr val="tx2"/>
          </a:solidFill>
          <a:latin typeface="+mn-lt"/>
          <a:ea typeface="+mn-ea"/>
          <a:cs typeface="+mn-cs"/>
        </a:defRPr>
      </a:lvl3pPr>
      <a:lvl4pPr marL="539750" indent="0" algn="l" defTabSz="755957" rtl="0" eaLnBrk="1" latinLnBrk="0" hangingPunct="1">
        <a:lnSpc>
          <a:spcPct val="106000"/>
        </a:lnSpc>
        <a:spcBef>
          <a:spcPts val="0"/>
        </a:spcBef>
        <a:buFont typeface="Arial" panose="020B0604020202020204" pitchFamily="34" charset="0"/>
        <a:buNone/>
        <a:defRPr sz="1200" kern="1200">
          <a:solidFill>
            <a:schemeClr val="tx2"/>
          </a:solidFill>
          <a:latin typeface="+mn-lt"/>
          <a:ea typeface="+mn-ea"/>
          <a:cs typeface="+mn-cs"/>
        </a:defRPr>
      </a:lvl4pPr>
      <a:lvl5pPr marL="717550" indent="0" algn="l" defTabSz="755957" rtl="0" eaLnBrk="1" latinLnBrk="0" hangingPunct="1">
        <a:lnSpc>
          <a:spcPct val="106000"/>
        </a:lnSpc>
        <a:spcBef>
          <a:spcPts val="0"/>
        </a:spcBef>
        <a:buFont typeface="Arial" panose="020B0604020202020204" pitchFamily="34" charset="0"/>
        <a:buNone/>
        <a:defRPr sz="1200" kern="1200">
          <a:solidFill>
            <a:schemeClr val="tx2"/>
          </a:solidFill>
          <a:latin typeface="+mn-lt"/>
          <a:ea typeface="+mn-ea"/>
          <a:cs typeface="+mn-cs"/>
        </a:defRPr>
      </a:lvl5pPr>
      <a:lvl6pPr marL="2078883"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61"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4.png"/><Relationship Id="rId7"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21.png"/><Relationship Id="rId4" Type="http://schemas.openxmlformats.org/officeDocument/2006/relationships/hyperlink" Target="https://www.solent.ac.uk/"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hyperlink" Target="https://www.solent.ac.uk/" TargetMode="External"/><Relationship Id="rId5" Type="http://schemas.openxmlformats.org/officeDocument/2006/relationships/hyperlink" Target="mailto:assessments@solent.ac.uk" TargetMode="External"/><Relationship Id="rId4" Type="http://schemas.openxmlformats.org/officeDocument/2006/relationships/hyperlink" Target="http://hssprttps/pwss.solent.ac.uk/IDM/jsps/login/Login.jsf" TargetMode="External"/><Relationship Id="rId9"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hyperlink" Target="https://www.solent.ac.uk/" TargetMode="Externa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hyperlink" Target="https://www.solent.ac.uk/" TargetMode="Externa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hyperlink" Target="https://www.solent.ac.uk/" TargetMode="External"/><Relationship Id="rId4" Type="http://schemas.openxmlformats.org/officeDocument/2006/relationships/image" Target="../media/image42.jp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hyperlink" Target="https://www.solent.ac.uk/" TargetMode="External"/><Relationship Id="rId4" Type="http://schemas.openxmlformats.org/officeDocument/2006/relationships/image" Target="../media/image43.jp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hyperlink" Target="https://www.solent.ac.uk/" TargetMode="External"/><Relationship Id="rId4" Type="http://schemas.openxmlformats.org/officeDocument/2006/relationships/image" Target="../media/image44.jp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hyperlink" Target="https://www.solent.ac.uk/" TargetMode="External"/><Relationship Id="rId5" Type="http://schemas.openxmlformats.org/officeDocument/2006/relationships/image" Target="../media/image46.pn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4.png"/><Relationship Id="rId1" Type="http://schemas.openxmlformats.org/officeDocument/2006/relationships/slideLayout" Target="../slideLayouts/slideLayout16.xml"/><Relationship Id="rId6" Type="http://schemas.openxmlformats.org/officeDocument/2006/relationships/image" Target="../media/image48.png"/><Relationship Id="rId5" Type="http://schemas.openxmlformats.org/officeDocument/2006/relationships/image" Target="../media/image46.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solent.ac.uk/"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hyperlink" Target="https://www.solent.ac.uk/" TargetMode="External"/><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54.png"/><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hyperlink" Target="https://www.solent.ac.u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hyperlink" Target="https://www.solent.ac.uk/"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hyperlink" Target="https://www.solent.ac.uk/" TargetMode="Externa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21.png"/><Relationship Id="rId4" Type="http://schemas.openxmlformats.org/officeDocument/2006/relationships/hyperlink" Target="https://www.solent.ac.u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hyperlink" Target="https://www.solent.ac.uk/" TargetMode="Externa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hyperlink" Target="https://www.solent.ac.uk/"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6.png"/><Relationship Id="rId5" Type="http://schemas.openxmlformats.org/officeDocument/2006/relationships/image" Target="../media/image21.png"/><Relationship Id="rId4" Type="http://schemas.openxmlformats.org/officeDocument/2006/relationships/hyperlink" Target="https://www.solent.ac.uk/" TargetMode="External"/><Relationship Id="rId9" Type="http://schemas.openxmlformats.org/officeDocument/2006/relationships/image" Target="../media/image29.png"/></Relationships>
</file>

<file path=ppt/slides/_rels/slide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0.png"/><Relationship Id="rId7"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30.png"/><Relationship Id="rId5" Type="http://schemas.openxmlformats.org/officeDocument/2006/relationships/image" Target="../media/image21.png"/><Relationship Id="rId4" Type="http://schemas.openxmlformats.org/officeDocument/2006/relationships/hyperlink" Target="https://www.solent.ac.uk/"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solent.ac.uk/" TargetMode="External"/><Relationship Id="rId9" Type="http://schemas.openxmlformats.org/officeDocument/2006/relationships/image" Target="../media/image34.png"/></Relationships>
</file>

<file path=ppt/slides/_rels/slide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35.png"/><Relationship Id="rId5" Type="http://schemas.openxmlformats.org/officeDocument/2006/relationships/image" Target="../media/image21.png"/><Relationship Id="rId4" Type="http://schemas.openxmlformats.org/officeDocument/2006/relationships/hyperlink" Target="https://www.solent.ac.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hyperlink" Target="https://www.solent.ac.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ASSESSMENT AND MODERATION:</a:t>
            </a:r>
            <a:br>
              <a:rPr lang="en-GB" dirty="0" smtClean="0"/>
            </a:br>
            <a:r>
              <a:rPr lang="en-GB" dirty="0" smtClean="0"/>
              <a:t>IN PRACTICE</a:t>
            </a:r>
            <a:endParaRPr lang="en-GB" dirty="0"/>
          </a:p>
        </p:txBody>
      </p:sp>
      <p:sp>
        <p:nvSpPr>
          <p:cNvPr id="3" name="Subtitle 2"/>
          <p:cNvSpPr>
            <a:spLocks noGrp="1"/>
          </p:cNvSpPr>
          <p:nvPr>
            <p:ph type="subTitle" idx="1"/>
          </p:nvPr>
        </p:nvSpPr>
        <p:spPr/>
        <p:txBody>
          <a:bodyPr>
            <a:normAutofit/>
          </a:bodyPr>
          <a:lstStyle/>
          <a:p>
            <a:r>
              <a:rPr lang="en-GB" sz="1600" dirty="0" smtClean="0"/>
              <a:t>KEITH DAVISON</a:t>
            </a:r>
          </a:p>
          <a:p>
            <a:r>
              <a:rPr lang="en-GB" sz="1600" dirty="0" smtClean="0"/>
              <a:t>ASSESSMENTS AND CEREMONIES MANAGER</a:t>
            </a:r>
            <a:endParaRPr lang="en-GB" sz="1600" dirty="0"/>
          </a:p>
        </p:txBody>
      </p:sp>
    </p:spTree>
    <p:extLst>
      <p:ext uri="{BB962C8B-B14F-4D97-AF65-F5344CB8AC3E}">
        <p14:creationId xmlns:p14="http://schemas.microsoft.com/office/powerpoint/2010/main" val="3159216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0217" y="621569"/>
            <a:ext cx="9794240" cy="567477"/>
          </a:xfrm>
        </p:spPr>
        <p:txBody>
          <a:bodyPr>
            <a:normAutofit fontScale="90000"/>
          </a:bodyPr>
          <a:lstStyle/>
          <a:p>
            <a:pPr lvl="0" defTabSz="914400">
              <a:lnSpc>
                <a:spcPct val="90000"/>
              </a:lnSpc>
              <a:spcBef>
                <a:spcPts val="1000"/>
              </a:spcBef>
            </a:pPr>
            <a:r>
              <a:rPr lang="en-GB" spc="300" dirty="0">
                <a:solidFill>
                  <a:schemeClr val="accent1"/>
                </a:solidFill>
              </a:rPr>
              <a:t>SOLENT ONLINE LEARNING</a:t>
            </a:r>
            <a:br>
              <a:rPr lang="en-GB" spc="300" dirty="0">
                <a:solidFill>
                  <a:schemeClr val="accent1"/>
                </a:solidFill>
              </a:rPr>
            </a:br>
            <a:r>
              <a:rPr lang="en-GB" spc="300" dirty="0">
                <a:solidFill>
                  <a:schemeClr val="accent1"/>
                </a:solidFill>
              </a:rPr>
              <a:t>(SOL)</a:t>
            </a:r>
            <a:r>
              <a:rPr lang="en-GB" spc="0" dirty="0">
                <a:solidFill>
                  <a:schemeClr val="accent1"/>
                </a:solidFill>
              </a:rPr>
              <a:t/>
            </a:r>
            <a:br>
              <a:rPr lang="en-GB" spc="0" dirty="0">
                <a:solidFill>
                  <a:schemeClr val="accent1"/>
                </a:solidFill>
              </a:rPr>
            </a:br>
            <a:r>
              <a:rPr lang="en-GB" dirty="0">
                <a:solidFill>
                  <a:schemeClr val="accent1"/>
                </a:solidFill>
              </a:rPr>
              <a:t/>
            </a:r>
            <a:br>
              <a:rPr lang="en-GB" dirty="0">
                <a:solidFill>
                  <a:schemeClr val="accent1"/>
                </a:solidFill>
              </a:rPr>
            </a:br>
            <a:r>
              <a:rPr lang="en-GB" dirty="0">
                <a:solidFill>
                  <a:schemeClr val="accent1"/>
                </a:solidFill>
              </a:rPr>
              <a:t/>
            </a:r>
            <a:br>
              <a:rPr lang="en-GB" dirty="0">
                <a:solidFill>
                  <a:schemeClr val="accent1"/>
                </a:solidFill>
              </a:rPr>
            </a:br>
            <a:r>
              <a:rPr lang="en-GB" sz="2000" cap="none" spc="0" dirty="0">
                <a:solidFill>
                  <a:prstClr val="black"/>
                </a:solidFill>
                <a:latin typeface="Trebuchet MS" panose="020B0603020202020204" pitchFamily="34" charset="0"/>
                <a:ea typeface="+mn-ea"/>
                <a:cs typeface="+mn-cs"/>
              </a:rPr>
              <a:t/>
            </a:r>
            <a:br>
              <a:rPr lang="en-GB" sz="2000" cap="none" spc="0" dirty="0">
                <a:solidFill>
                  <a:prstClr val="black"/>
                </a:solidFill>
                <a:latin typeface="Trebuchet MS" panose="020B0603020202020204" pitchFamily="34" charset="0"/>
                <a:ea typeface="+mn-ea"/>
                <a:cs typeface="+mn-cs"/>
              </a:rPr>
            </a:br>
            <a:r>
              <a:rPr lang="en-GB" sz="2000" cap="none" spc="0" dirty="0">
                <a:solidFill>
                  <a:prstClr val="black"/>
                </a:solidFill>
                <a:latin typeface="Trebuchet MS" panose="020B0603020202020204" pitchFamily="34" charset="0"/>
                <a:ea typeface="+mn-ea"/>
                <a:cs typeface="+mn-cs"/>
              </a:rPr>
              <a:t/>
            </a:r>
            <a:br>
              <a:rPr lang="en-GB" sz="2000" cap="none" spc="0" dirty="0">
                <a:solidFill>
                  <a:prstClr val="black"/>
                </a:solidFill>
                <a:latin typeface="Trebuchet MS" panose="020B0603020202020204" pitchFamily="34" charset="0"/>
                <a:ea typeface="+mn-ea"/>
                <a:cs typeface="+mn-cs"/>
              </a:rPr>
            </a:br>
            <a:r>
              <a:rPr lang="en-GB" sz="2400" cap="none" spc="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GB" sz="2400" cap="none" spc="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GB" sz="1800" cap="none" spc="0" dirty="0">
                <a:solidFill>
                  <a:prstClr val="black"/>
                </a:solidFill>
                <a:latin typeface="Trebuchet MS" panose="020B0603020202020204" pitchFamily="34" charset="0"/>
                <a:ea typeface="+mn-ea"/>
                <a:cs typeface="+mn-cs"/>
              </a:rPr>
              <a:t/>
            </a:r>
            <a:br>
              <a:rPr lang="en-GB" sz="1800" cap="none" spc="0" dirty="0">
                <a:solidFill>
                  <a:prstClr val="black"/>
                </a:solidFill>
                <a:latin typeface="Trebuchet MS" panose="020B0603020202020204" pitchFamily="34" charset="0"/>
                <a:ea typeface="+mn-ea"/>
                <a:cs typeface="+mn-cs"/>
              </a:rPr>
            </a:br>
            <a:endParaRPr lang="en-GB" dirty="0"/>
          </a:p>
        </p:txBody>
      </p:sp>
      <p:sp>
        <p:nvSpPr>
          <p:cNvPr id="3" name="Slide Number Placeholder 2"/>
          <p:cNvSpPr>
            <a:spLocks noGrp="1"/>
          </p:cNvSpPr>
          <p:nvPr>
            <p:ph type="sldNum" sz="quarter" idx="12"/>
          </p:nvPr>
        </p:nvSpPr>
        <p:spPr/>
        <p:txBody>
          <a:bodyPr/>
          <a:lstStyle/>
          <a:p>
            <a:fld id="{7B914098-EA5F-4E0F-8262-B37EEDEAEE84}" type="slidenum">
              <a:rPr lang="en-GB" smtClean="0"/>
              <a:pPr/>
              <a:t>10</a:t>
            </a:fld>
            <a:endParaRPr lang="en-GB"/>
          </a:p>
        </p:txBody>
      </p:sp>
      <p:sp>
        <p:nvSpPr>
          <p:cNvPr id="9" name="Content Placeholder 3"/>
          <p:cNvSpPr>
            <a:spLocks noGrp="1"/>
          </p:cNvSpPr>
          <p:nvPr/>
        </p:nvSpPr>
        <p:spPr>
          <a:xfrm>
            <a:off x="472580" y="1848196"/>
            <a:ext cx="6552089" cy="358072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Clr>
                <a:schemeClr val="accent1"/>
              </a:buClr>
              <a:buNone/>
            </a:pPr>
            <a:r>
              <a:rPr lang="en-GB" sz="1600" dirty="0"/>
              <a:t>Solent Online Learning (SOL) houses the electronic submission systems used by Solent, including links to the </a:t>
            </a:r>
            <a:r>
              <a:rPr lang="en-GB" sz="1600" dirty="0" err="1"/>
              <a:t>Turnitin</a:t>
            </a:r>
            <a:r>
              <a:rPr lang="en-GB" sz="1600" dirty="0"/>
              <a:t> system</a:t>
            </a:r>
          </a:p>
          <a:p>
            <a:pPr>
              <a:buClr>
                <a:schemeClr val="accent1"/>
              </a:buClr>
              <a:buFont typeface="Wingdings" panose="05000000000000000000" pitchFamily="2" charset="2"/>
              <a:buChar char="§"/>
            </a:pPr>
            <a:endParaRPr lang="en-GB" sz="1800" dirty="0"/>
          </a:p>
          <a:p>
            <a:pPr marL="457200" lvl="1" indent="0">
              <a:buClr>
                <a:schemeClr val="accent1"/>
              </a:buClr>
              <a:buNone/>
            </a:pPr>
            <a:r>
              <a:rPr lang="en-GB" sz="1600" dirty="0"/>
              <a:t>SOL enables the submission of text-based work (40 MB), mixed format work (500 MB) and Video/audio work (1GB)</a:t>
            </a:r>
          </a:p>
          <a:p>
            <a:pPr>
              <a:buClr>
                <a:schemeClr val="accent1"/>
              </a:buClr>
              <a:buFont typeface="Wingdings" panose="05000000000000000000" pitchFamily="2" charset="2"/>
              <a:buChar char="§"/>
            </a:pPr>
            <a:endParaRPr lang="en-GB" sz="1800" dirty="0"/>
          </a:p>
          <a:p>
            <a:pPr marL="457200" lvl="1" indent="0">
              <a:buClr>
                <a:schemeClr val="accent1"/>
              </a:buClr>
              <a:buNone/>
            </a:pPr>
            <a:r>
              <a:rPr lang="en-GB" sz="1600" dirty="0"/>
              <a:t>Submission links are created centrally, with dates populated via data upload where possible</a:t>
            </a:r>
          </a:p>
          <a:p>
            <a:endParaRPr lang="en-GB" dirty="0"/>
          </a:p>
        </p:txBody>
      </p:sp>
      <p:pic>
        <p:nvPicPr>
          <p:cNvPr id="13" name="Picture 12"/>
          <p:cNvPicPr>
            <a:picLocks noChangeAspect="1"/>
          </p:cNvPicPr>
          <p:nvPr/>
        </p:nvPicPr>
        <p:blipFill>
          <a:blip r:embed="rId3"/>
          <a:stretch>
            <a:fillRect/>
          </a:stretch>
        </p:blipFill>
        <p:spPr>
          <a:xfrm>
            <a:off x="6729413" y="0"/>
            <a:ext cx="3962400" cy="3409950"/>
          </a:xfrm>
          <a:prstGeom prst="rect">
            <a:avLst/>
          </a:prstGeom>
        </p:spPr>
      </p:pic>
      <p:sp>
        <p:nvSpPr>
          <p:cNvPr id="8" name="Footer Placeholder 1"/>
          <p:cNvSpPr>
            <a:spLocks noGrp="1"/>
          </p:cNvSpPr>
          <p:nvPr>
            <p:ph type="ftr" sz="quarter" idx="11"/>
          </p:nvPr>
        </p:nvSpPr>
        <p:spPr>
          <a:xfrm>
            <a:off x="504666" y="6986387"/>
            <a:ext cx="6670040" cy="202137"/>
          </a:xfrm>
        </p:spPr>
        <p:txBody>
          <a:bodyPr/>
          <a:lstStyle/>
          <a:p>
            <a:r>
              <a:rPr lang="en-GB" dirty="0"/>
              <a:t>Solent University External Examiners’ Briefing Day 2018</a:t>
            </a:r>
          </a:p>
        </p:txBody>
      </p:sp>
      <p:pic>
        <p:nvPicPr>
          <p:cNvPr id="10" name="Picture 9" descr="cid:image002.png@01D3C1D4.5F3F7C60">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04666" y="5962800"/>
            <a:ext cx="2341009" cy="761108"/>
          </a:xfrm>
          <a:prstGeom prst="rect">
            <a:avLst/>
          </a:prstGeom>
          <a:noFill/>
          <a:ln>
            <a:no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217" y="1901616"/>
            <a:ext cx="419196" cy="41919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6435" y="2746197"/>
            <a:ext cx="342978" cy="419196"/>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0217" y="3638560"/>
            <a:ext cx="419196" cy="342978"/>
          </a:xfrm>
          <a:prstGeom prst="rect">
            <a:avLst/>
          </a:prstGeom>
        </p:spPr>
      </p:pic>
    </p:spTree>
    <p:extLst>
      <p:ext uri="{BB962C8B-B14F-4D97-AF65-F5344CB8AC3E}">
        <p14:creationId xmlns:p14="http://schemas.microsoft.com/office/powerpoint/2010/main" val="3162395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0217" y="539044"/>
            <a:ext cx="9794240" cy="567477"/>
          </a:xfrm>
        </p:spPr>
        <p:txBody>
          <a:bodyPr>
            <a:normAutofit fontScale="90000"/>
          </a:bodyPr>
          <a:lstStyle/>
          <a:p>
            <a:pPr lvl="0" defTabSz="914400">
              <a:spcBef>
                <a:spcPts val="0"/>
              </a:spcBef>
            </a:pPr>
            <a:r>
              <a:rPr lang="en-GB" spc="300">
                <a:solidFill>
                  <a:schemeClr val="accent1"/>
                </a:solidFill>
              </a:rPr>
              <a:t>ACCESS TO SOL</a:t>
            </a:r>
            <a:r>
              <a:rPr lang="en-GB" spc="0">
                <a:solidFill>
                  <a:schemeClr val="accent1"/>
                </a:solidFill>
              </a:rPr>
              <a:t/>
            </a:r>
            <a:br>
              <a:rPr lang="en-GB" spc="0">
                <a:solidFill>
                  <a:schemeClr val="accent1"/>
                </a:solidFill>
              </a:rPr>
            </a:br>
            <a:r>
              <a:rPr lang="en-GB">
                <a:solidFill>
                  <a:schemeClr val="accent1"/>
                </a:solidFill>
              </a:rPr>
              <a:t/>
            </a:r>
            <a:br>
              <a:rPr lang="en-GB">
                <a:solidFill>
                  <a:schemeClr val="accent1"/>
                </a:solidFill>
              </a:rPr>
            </a:br>
            <a:r>
              <a:rPr lang="en-GB" sz="2400" cap="none" spc="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GB" sz="2400" cap="none" spc="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GB" sz="1800" cap="none" spc="0">
                <a:solidFill>
                  <a:prstClr val="black"/>
                </a:solidFill>
                <a:latin typeface="Trebuchet MS" panose="020B0603020202020204" pitchFamily="34" charset="0"/>
                <a:ea typeface="+mn-ea"/>
                <a:cs typeface="+mn-cs"/>
              </a:rPr>
              <a:t/>
            </a:r>
            <a:br>
              <a:rPr lang="en-GB" sz="1800" cap="none" spc="0">
                <a:solidFill>
                  <a:prstClr val="black"/>
                </a:solidFill>
                <a:latin typeface="Trebuchet MS" panose="020B0603020202020204" pitchFamily="34" charset="0"/>
                <a:ea typeface="+mn-ea"/>
                <a:cs typeface="+mn-cs"/>
              </a:rPr>
            </a:br>
            <a:endParaRPr lang="en-GB"/>
          </a:p>
        </p:txBody>
      </p:sp>
      <p:sp>
        <p:nvSpPr>
          <p:cNvPr id="3" name="Slide Number Placeholder 2"/>
          <p:cNvSpPr>
            <a:spLocks noGrp="1"/>
          </p:cNvSpPr>
          <p:nvPr>
            <p:ph type="sldNum" sz="quarter" idx="12"/>
          </p:nvPr>
        </p:nvSpPr>
        <p:spPr/>
        <p:txBody>
          <a:bodyPr/>
          <a:lstStyle/>
          <a:p>
            <a:fld id="{7B914098-EA5F-4E0F-8262-B37EEDEAEE84}" type="slidenum">
              <a:rPr lang="en-GB" smtClean="0"/>
              <a:pPr/>
              <a:t>11</a:t>
            </a:fld>
            <a:endParaRPr lang="en-GB"/>
          </a:p>
        </p:txBody>
      </p:sp>
      <p:pic>
        <p:nvPicPr>
          <p:cNvPr id="8" name="Picture 7"/>
          <p:cNvPicPr>
            <a:picLocks noChangeAspect="1"/>
          </p:cNvPicPr>
          <p:nvPr/>
        </p:nvPicPr>
        <p:blipFill>
          <a:blip r:embed="rId3"/>
          <a:stretch>
            <a:fillRect/>
          </a:stretch>
        </p:blipFill>
        <p:spPr>
          <a:xfrm>
            <a:off x="6805613" y="4672769"/>
            <a:ext cx="3886200" cy="2905125"/>
          </a:xfrm>
          <a:prstGeom prst="rect">
            <a:avLst/>
          </a:prstGeom>
        </p:spPr>
      </p:pic>
      <p:sp>
        <p:nvSpPr>
          <p:cNvPr id="9" name="TextBox 6"/>
          <p:cNvSpPr txBox="1"/>
          <p:nvPr/>
        </p:nvSpPr>
        <p:spPr>
          <a:xfrm>
            <a:off x="316706" y="1431901"/>
            <a:ext cx="8533289" cy="368306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nSpc>
                <a:spcPct val="90000"/>
              </a:lnSpc>
              <a:spcBef>
                <a:spcPts val="1000"/>
              </a:spcBef>
              <a:buClr>
                <a:schemeClr val="accent1"/>
              </a:buClr>
            </a:pPr>
            <a:r>
              <a:rPr lang="en-GB" sz="2000" dirty="0">
                <a:solidFill>
                  <a:prstClr val="black"/>
                </a:solidFill>
                <a:latin typeface="Trebuchet MS" panose="020B0603020202020204" pitchFamily="34" charset="0"/>
              </a:rPr>
              <a:t>You will receive your password for SOL shortly from the </a:t>
            </a:r>
            <a:r>
              <a:rPr lang="en-GB" sz="2000" dirty="0" smtClean="0">
                <a:solidFill>
                  <a:prstClr val="black"/>
                </a:solidFill>
                <a:latin typeface="Trebuchet MS" panose="020B0603020202020204" pitchFamily="34" charset="0"/>
              </a:rPr>
              <a:t>Student Registry team</a:t>
            </a:r>
            <a:endParaRPr lang="en-GB" sz="2000" dirty="0">
              <a:solidFill>
                <a:prstClr val="black"/>
              </a:solidFill>
              <a:latin typeface="Trebuchet MS" panose="020B0603020202020204" pitchFamily="34" charset="0"/>
            </a:endParaRPr>
          </a:p>
          <a:p>
            <a:pPr marL="342900" lvl="0" indent="-342900">
              <a:lnSpc>
                <a:spcPct val="90000"/>
              </a:lnSpc>
              <a:spcBef>
                <a:spcPts val="1000"/>
              </a:spcBef>
              <a:buClr>
                <a:schemeClr val="accent1"/>
              </a:buClr>
              <a:buFont typeface="Wingdings" panose="05000000000000000000" pitchFamily="2" charset="2"/>
              <a:buChar char="§"/>
            </a:pPr>
            <a:endParaRPr lang="en-GB" sz="2000" dirty="0">
              <a:solidFill>
                <a:prstClr val="black"/>
              </a:solidFill>
              <a:latin typeface="Trebuchet MS" panose="020B0603020202020204" pitchFamily="34" charset="0"/>
            </a:endParaRPr>
          </a:p>
          <a:p>
            <a:pPr lvl="1">
              <a:lnSpc>
                <a:spcPct val="90000"/>
              </a:lnSpc>
              <a:spcBef>
                <a:spcPts val="1000"/>
              </a:spcBef>
              <a:buClr>
                <a:schemeClr val="accent1"/>
              </a:buClr>
            </a:pPr>
            <a:r>
              <a:rPr lang="en-GB" sz="2000" dirty="0">
                <a:solidFill>
                  <a:prstClr val="black"/>
                </a:solidFill>
                <a:latin typeface="Trebuchet MS" panose="020B0603020202020204" pitchFamily="34" charset="0"/>
              </a:rPr>
              <a:t>This password can be changed through the following URL:</a:t>
            </a:r>
          </a:p>
          <a:p>
            <a:pPr lvl="1">
              <a:lnSpc>
                <a:spcPct val="90000"/>
              </a:lnSpc>
              <a:spcBef>
                <a:spcPts val="500"/>
              </a:spcBef>
              <a:buClr>
                <a:schemeClr val="accent1"/>
              </a:buClr>
            </a:pPr>
            <a:r>
              <a:rPr lang="en-GB" sz="2000" dirty="0">
                <a:solidFill>
                  <a:prstClr val="black"/>
                </a:solidFill>
                <a:latin typeface="Trebuchet MS" panose="020B0603020202020204" pitchFamily="34" charset="0"/>
                <a:hlinkClick r:id="rId4"/>
              </a:rPr>
              <a:t>https://sspr.solent.ac.uk</a:t>
            </a:r>
            <a:r>
              <a:rPr lang="en-GB" sz="2000" dirty="0">
                <a:solidFill>
                  <a:prstClr val="black"/>
                </a:solidFill>
                <a:latin typeface="Trebuchet MS" panose="020B0603020202020204" pitchFamily="34" charset="0"/>
              </a:rPr>
              <a:t> </a:t>
            </a:r>
          </a:p>
          <a:p>
            <a:pPr lvl="1">
              <a:lnSpc>
                <a:spcPct val="90000"/>
              </a:lnSpc>
              <a:spcBef>
                <a:spcPts val="500"/>
              </a:spcBef>
              <a:buClr>
                <a:schemeClr val="accent1"/>
              </a:buClr>
            </a:pPr>
            <a:endParaRPr lang="en-GB" sz="2000" dirty="0">
              <a:solidFill>
                <a:prstClr val="black"/>
              </a:solidFill>
              <a:latin typeface="Trebuchet MS" panose="020B0603020202020204" pitchFamily="34" charset="0"/>
            </a:endParaRPr>
          </a:p>
          <a:p>
            <a:pPr lvl="1">
              <a:lnSpc>
                <a:spcPct val="90000"/>
              </a:lnSpc>
              <a:spcBef>
                <a:spcPts val="1000"/>
              </a:spcBef>
              <a:buClr>
                <a:schemeClr val="accent1"/>
              </a:buClr>
            </a:pPr>
            <a:r>
              <a:rPr lang="en-GB" sz="2000" dirty="0">
                <a:solidFill>
                  <a:prstClr val="black"/>
                </a:solidFill>
                <a:latin typeface="Trebuchet MS" panose="020B0603020202020204" pitchFamily="34" charset="0"/>
              </a:rPr>
              <a:t>If your login expires or you experience problems then contact the </a:t>
            </a:r>
            <a:r>
              <a:rPr lang="en-GB" sz="2000" dirty="0" smtClean="0">
                <a:solidFill>
                  <a:prstClr val="black"/>
                </a:solidFill>
                <a:latin typeface="Trebuchet MS" panose="020B0603020202020204" pitchFamily="34" charset="0"/>
              </a:rPr>
              <a:t>Student Registry team </a:t>
            </a:r>
            <a:r>
              <a:rPr lang="en-GB" sz="2000" dirty="0">
                <a:solidFill>
                  <a:prstClr val="black"/>
                </a:solidFill>
                <a:latin typeface="Trebuchet MS" panose="020B0603020202020204" pitchFamily="34" charset="0"/>
              </a:rPr>
              <a:t>on: </a:t>
            </a:r>
            <a:r>
              <a:rPr lang="en-GB" sz="2000" dirty="0">
                <a:solidFill>
                  <a:prstClr val="black"/>
                </a:solidFill>
                <a:latin typeface="Trebuchet MS" panose="020B0603020202020204" pitchFamily="34" charset="0"/>
                <a:hlinkClick r:id="rId5"/>
              </a:rPr>
              <a:t>student.registry@solent.ac.uk</a:t>
            </a:r>
            <a:r>
              <a:rPr lang="en-GB" sz="2000" dirty="0">
                <a:solidFill>
                  <a:prstClr val="black"/>
                </a:solidFill>
                <a:latin typeface="Trebuchet MS" panose="020B0603020202020204" pitchFamily="34" charset="0"/>
              </a:rPr>
              <a:t> </a:t>
            </a:r>
            <a:endParaRPr lang="en-GB" sz="2000" dirty="0">
              <a:latin typeface="Trebuchet MS" panose="020B0603020202020204" pitchFamily="34" charset="0"/>
              <a:hlinkClick r:id="rId5"/>
            </a:endParaRP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10" name="Footer Placeholder 1"/>
          <p:cNvSpPr>
            <a:spLocks noGrp="1"/>
          </p:cNvSpPr>
          <p:nvPr>
            <p:ph type="ftr" sz="quarter" idx="11"/>
          </p:nvPr>
        </p:nvSpPr>
        <p:spPr>
          <a:xfrm>
            <a:off x="504666" y="6986387"/>
            <a:ext cx="6670040" cy="202137"/>
          </a:xfrm>
        </p:spPr>
        <p:txBody>
          <a:bodyPr/>
          <a:lstStyle/>
          <a:p>
            <a:r>
              <a:rPr lang="en-GB" dirty="0"/>
              <a:t>Solent University External Examiners’ Briefing Day 2018</a:t>
            </a:r>
          </a:p>
        </p:txBody>
      </p:sp>
      <p:pic>
        <p:nvPicPr>
          <p:cNvPr id="11" name="Picture 10" descr="cid:image002.png@01D3C1D4.5F3F7C60">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504666" y="5962800"/>
            <a:ext cx="2341009" cy="761108"/>
          </a:xfrm>
          <a:prstGeom prst="rect">
            <a:avLst/>
          </a:prstGeom>
          <a:noFill/>
          <a:ln>
            <a:noFill/>
          </a:ln>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5068" y="1452014"/>
            <a:ext cx="419196" cy="419196"/>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0619" y="2588209"/>
            <a:ext cx="419196" cy="342978"/>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5068" y="3603878"/>
            <a:ext cx="419196" cy="419196"/>
          </a:xfrm>
          <a:prstGeom prst="rect">
            <a:avLst/>
          </a:prstGeom>
        </p:spPr>
      </p:pic>
    </p:spTree>
    <p:extLst>
      <p:ext uri="{BB962C8B-B14F-4D97-AF65-F5344CB8AC3E}">
        <p14:creationId xmlns:p14="http://schemas.microsoft.com/office/powerpoint/2010/main" val="11837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0217" y="621569"/>
            <a:ext cx="9794240" cy="567477"/>
          </a:xfrm>
        </p:spPr>
        <p:txBody>
          <a:bodyPr>
            <a:normAutofit fontScale="90000"/>
          </a:bodyPr>
          <a:lstStyle/>
          <a:p>
            <a:pPr lvl="0" defTabSz="914400">
              <a:lnSpc>
                <a:spcPct val="90000"/>
              </a:lnSpc>
              <a:spcBef>
                <a:spcPts val="1000"/>
              </a:spcBef>
            </a:pPr>
            <a:r>
              <a:rPr lang="en-GB" spc="300">
                <a:solidFill>
                  <a:schemeClr val="accent1"/>
                </a:solidFill>
              </a:rPr>
              <a:t>GETTING INTO SOL</a:t>
            </a:r>
            <a:r>
              <a:rPr lang="en-GB" spc="0">
                <a:solidFill>
                  <a:schemeClr val="accent1"/>
                </a:solidFill>
              </a:rPr>
              <a:t/>
            </a:r>
            <a:br>
              <a:rPr lang="en-GB" spc="0">
                <a:solidFill>
                  <a:schemeClr val="accent1"/>
                </a:solidFill>
              </a:rPr>
            </a:br>
            <a:r>
              <a:rPr lang="en-GB">
                <a:solidFill>
                  <a:schemeClr val="accent1"/>
                </a:solidFill>
              </a:rPr>
              <a:t/>
            </a:r>
            <a:br>
              <a:rPr lang="en-GB">
                <a:solidFill>
                  <a:schemeClr val="accent1"/>
                </a:solidFill>
              </a:rPr>
            </a:br>
            <a:r>
              <a:rPr lang="en-GB">
                <a:solidFill>
                  <a:schemeClr val="accent1"/>
                </a:solidFill>
              </a:rPr>
              <a:t/>
            </a:r>
            <a:br>
              <a:rPr lang="en-GB">
                <a:solidFill>
                  <a:schemeClr val="accent1"/>
                </a:solidFill>
              </a:rPr>
            </a:br>
            <a:r>
              <a:rPr lang="en-GB" sz="2000" cap="none" spc="0">
                <a:solidFill>
                  <a:prstClr val="black"/>
                </a:solidFill>
                <a:latin typeface="Trebuchet MS" panose="020B0603020202020204" pitchFamily="34" charset="0"/>
                <a:ea typeface="+mn-ea"/>
                <a:cs typeface="+mn-cs"/>
              </a:rPr>
              <a:t/>
            </a:r>
            <a:br>
              <a:rPr lang="en-GB" sz="2000" cap="none" spc="0">
                <a:solidFill>
                  <a:prstClr val="black"/>
                </a:solidFill>
                <a:latin typeface="Trebuchet MS" panose="020B0603020202020204" pitchFamily="34" charset="0"/>
                <a:ea typeface="+mn-ea"/>
                <a:cs typeface="+mn-cs"/>
              </a:rPr>
            </a:br>
            <a:r>
              <a:rPr lang="en-GB" sz="2000" cap="none" spc="0">
                <a:solidFill>
                  <a:prstClr val="black"/>
                </a:solidFill>
                <a:latin typeface="Trebuchet MS" panose="020B0603020202020204" pitchFamily="34" charset="0"/>
                <a:ea typeface="+mn-ea"/>
                <a:cs typeface="+mn-cs"/>
              </a:rPr>
              <a:t/>
            </a:r>
            <a:br>
              <a:rPr lang="en-GB" sz="2000" cap="none" spc="0">
                <a:solidFill>
                  <a:prstClr val="black"/>
                </a:solidFill>
                <a:latin typeface="Trebuchet MS" panose="020B0603020202020204" pitchFamily="34" charset="0"/>
                <a:ea typeface="+mn-ea"/>
                <a:cs typeface="+mn-cs"/>
              </a:rPr>
            </a:br>
            <a:r>
              <a:rPr lang="en-GB" sz="2400" cap="none" spc="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GB" sz="2400" cap="none" spc="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GB" sz="1800" cap="none" spc="0">
                <a:solidFill>
                  <a:prstClr val="black"/>
                </a:solidFill>
                <a:latin typeface="Trebuchet MS" panose="020B0603020202020204" pitchFamily="34" charset="0"/>
                <a:ea typeface="+mn-ea"/>
                <a:cs typeface="+mn-cs"/>
              </a:rPr>
              <a:t/>
            </a:r>
            <a:br>
              <a:rPr lang="en-GB" sz="1800" cap="none" spc="0">
                <a:solidFill>
                  <a:prstClr val="black"/>
                </a:solidFill>
                <a:latin typeface="Trebuchet MS" panose="020B0603020202020204" pitchFamily="34" charset="0"/>
                <a:ea typeface="+mn-ea"/>
                <a:cs typeface="+mn-cs"/>
              </a:rPr>
            </a:br>
            <a:endParaRPr lang="en-GB"/>
          </a:p>
        </p:txBody>
      </p:sp>
      <p:sp>
        <p:nvSpPr>
          <p:cNvPr id="3" name="Slide Number Placeholder 2"/>
          <p:cNvSpPr>
            <a:spLocks noGrp="1"/>
          </p:cNvSpPr>
          <p:nvPr>
            <p:ph type="sldNum" sz="quarter" idx="12"/>
          </p:nvPr>
        </p:nvSpPr>
        <p:spPr/>
        <p:txBody>
          <a:bodyPr/>
          <a:lstStyle/>
          <a:p>
            <a:fld id="{7B914098-EA5F-4E0F-8262-B37EEDEAEE84}" type="slidenum">
              <a:rPr lang="en-GB" smtClean="0"/>
              <a:pPr/>
              <a:t>12</a:t>
            </a:fld>
            <a:endParaRPr lang="en-GB"/>
          </a:p>
        </p:txBody>
      </p:sp>
      <p:sp>
        <p:nvSpPr>
          <p:cNvPr id="9" name="Content Placeholder 3"/>
          <p:cNvSpPr>
            <a:spLocks noGrp="1"/>
          </p:cNvSpPr>
          <p:nvPr/>
        </p:nvSpPr>
        <p:spPr>
          <a:xfrm>
            <a:off x="471911" y="1646577"/>
            <a:ext cx="6626595" cy="42668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buFont typeface="Wingdings" panose="05000000000000000000" pitchFamily="2" charset="2"/>
              <a:buChar char="§"/>
            </a:pPr>
            <a:r>
              <a:rPr lang="en-GB" sz="1800"/>
              <a:t>To access Solent Online Learning (SOL), open an internet browser and type </a:t>
            </a:r>
            <a:r>
              <a:rPr lang="en-GB" sz="1800" b="1"/>
              <a:t>learn.solent.ac.uk</a:t>
            </a:r>
            <a:r>
              <a:rPr lang="en-GB" sz="1800"/>
              <a:t> in the address bar.  This will take you to the log-in page.</a:t>
            </a:r>
          </a:p>
          <a:p>
            <a:pPr>
              <a:buClr>
                <a:schemeClr val="accent1"/>
              </a:buClr>
              <a:buFont typeface="Wingdings" panose="05000000000000000000" pitchFamily="2" charset="2"/>
              <a:buChar char="§"/>
            </a:pPr>
            <a:endParaRPr lang="en-GB" sz="1800"/>
          </a:p>
          <a:p>
            <a:pPr>
              <a:buClr>
                <a:schemeClr val="accent1"/>
              </a:buClr>
              <a:buFont typeface="Wingdings" panose="05000000000000000000" pitchFamily="2" charset="2"/>
              <a:buChar char="§"/>
            </a:pPr>
            <a:endParaRPr lang="en-GB" sz="1800"/>
          </a:p>
          <a:p>
            <a:pPr>
              <a:buClr>
                <a:schemeClr val="accent1"/>
              </a:buClr>
              <a:buFont typeface="Wingdings" panose="05000000000000000000" pitchFamily="2" charset="2"/>
              <a:buChar char="§"/>
            </a:pPr>
            <a:endParaRPr lang="en-GB" sz="1800"/>
          </a:p>
          <a:p>
            <a:pPr>
              <a:buClr>
                <a:schemeClr val="accent1"/>
              </a:buClr>
              <a:buFont typeface="Wingdings" panose="05000000000000000000" pitchFamily="2" charset="2"/>
              <a:buChar char="§"/>
            </a:pPr>
            <a:endParaRPr lang="en-GB" sz="1800"/>
          </a:p>
          <a:p>
            <a:pPr>
              <a:buClr>
                <a:schemeClr val="accent1"/>
              </a:buClr>
              <a:buFont typeface="Wingdings" panose="05000000000000000000" pitchFamily="2" charset="2"/>
              <a:buChar char="§"/>
            </a:pPr>
            <a:endParaRPr lang="en-GB" sz="1800"/>
          </a:p>
          <a:p>
            <a:pPr>
              <a:buClr>
                <a:schemeClr val="accent1"/>
              </a:buClr>
              <a:buFont typeface="Wingdings" panose="05000000000000000000" pitchFamily="2" charset="2"/>
              <a:buChar char="§"/>
            </a:pPr>
            <a:endParaRPr lang="en-GB" sz="1800"/>
          </a:p>
          <a:p>
            <a:pPr>
              <a:buClr>
                <a:schemeClr val="accent1"/>
              </a:buClr>
              <a:buFont typeface="Wingdings" panose="05000000000000000000" pitchFamily="2" charset="2"/>
              <a:buChar char="§"/>
            </a:pPr>
            <a:endParaRPr lang="en-GB" sz="1800"/>
          </a:p>
          <a:p>
            <a:pPr>
              <a:buClr>
                <a:schemeClr val="accent1"/>
              </a:buClr>
              <a:buFont typeface="Wingdings" panose="05000000000000000000" pitchFamily="2" charset="2"/>
              <a:buChar char="§"/>
            </a:pPr>
            <a:r>
              <a:rPr lang="en-GB" sz="1800"/>
              <a:t>Enter the username and password - press enter or click </a:t>
            </a:r>
            <a:r>
              <a:rPr lang="en-GB" sz="1800" b="1"/>
              <a:t>Log in</a:t>
            </a:r>
            <a:r>
              <a:rPr lang="en-GB" sz="1800"/>
              <a:t>.</a:t>
            </a:r>
          </a:p>
          <a:p>
            <a:endParaRPr lang="en-GB"/>
          </a:p>
        </p:txBody>
      </p:sp>
      <p:pic>
        <p:nvPicPr>
          <p:cNvPr id="13" name="Picture 12"/>
          <p:cNvPicPr>
            <a:picLocks noChangeAspect="1"/>
          </p:cNvPicPr>
          <p:nvPr/>
        </p:nvPicPr>
        <p:blipFill>
          <a:blip r:embed="rId3"/>
          <a:stretch>
            <a:fillRect/>
          </a:stretch>
        </p:blipFill>
        <p:spPr>
          <a:xfrm>
            <a:off x="6729413" y="0"/>
            <a:ext cx="3962400" cy="3409950"/>
          </a:xfrm>
          <a:prstGeom prst="rect">
            <a:avLst/>
          </a:prstGeom>
        </p:spPr>
      </p:pic>
      <p:pic>
        <p:nvPicPr>
          <p:cNvPr id="5" name="Picture 5" descr="A screenshot of a cell phone&#10;&#10;Description generated with very high confidence">
            <a:extLst>
              <a:ext uri="{FF2B5EF4-FFF2-40B4-BE49-F238E27FC236}">
                <a16:creationId xmlns="" xmlns:a16="http://schemas.microsoft.com/office/drawing/2014/main" id="{E532E93E-9F02-4E5E-A10E-6ACC282FDCB8}"/>
              </a:ext>
            </a:extLst>
          </p:cNvPr>
          <p:cNvPicPr>
            <a:picLocks noChangeAspect="1"/>
          </p:cNvPicPr>
          <p:nvPr/>
        </p:nvPicPr>
        <p:blipFill>
          <a:blip r:embed="rId4"/>
          <a:stretch>
            <a:fillRect/>
          </a:stretch>
        </p:blipFill>
        <p:spPr>
          <a:xfrm>
            <a:off x="1038980" y="2628657"/>
            <a:ext cx="2743940" cy="2296012"/>
          </a:xfrm>
          <a:prstGeom prst="rect">
            <a:avLst/>
          </a:prstGeom>
        </p:spPr>
      </p:pic>
      <p:sp>
        <p:nvSpPr>
          <p:cNvPr id="10" name="Footer Placeholder 1"/>
          <p:cNvSpPr>
            <a:spLocks noGrp="1"/>
          </p:cNvSpPr>
          <p:nvPr>
            <p:ph type="ftr" sz="quarter" idx="11"/>
          </p:nvPr>
        </p:nvSpPr>
        <p:spPr>
          <a:xfrm>
            <a:off x="6488906" y="6971150"/>
            <a:ext cx="6670040" cy="202137"/>
          </a:xfrm>
        </p:spPr>
        <p:txBody>
          <a:bodyPr/>
          <a:lstStyle/>
          <a:p>
            <a:r>
              <a:rPr lang="en-GB" dirty="0"/>
              <a:t>Solent University External Examiners’ Briefing Day 2018</a:t>
            </a:r>
          </a:p>
        </p:txBody>
      </p:sp>
      <p:pic>
        <p:nvPicPr>
          <p:cNvPr id="11" name="Picture 10" descr="cid:image002.png@01D3C1D4.5F3F7C60">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7397441" y="6169355"/>
            <a:ext cx="2341009" cy="761108"/>
          </a:xfrm>
          <a:prstGeom prst="rect">
            <a:avLst/>
          </a:prstGeom>
          <a:noFill/>
          <a:ln>
            <a:noFill/>
          </a:ln>
        </p:spPr>
      </p:pic>
    </p:spTree>
    <p:extLst>
      <p:ext uri="{BB962C8B-B14F-4D97-AF65-F5344CB8AC3E}">
        <p14:creationId xmlns:p14="http://schemas.microsoft.com/office/powerpoint/2010/main" val="739299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0217" y="539044"/>
            <a:ext cx="9794240" cy="567477"/>
          </a:xfrm>
        </p:spPr>
        <p:txBody>
          <a:bodyPr>
            <a:normAutofit fontScale="90000"/>
          </a:bodyPr>
          <a:lstStyle/>
          <a:p>
            <a:pPr lvl="0" defTabSz="914400">
              <a:spcBef>
                <a:spcPts val="0"/>
              </a:spcBef>
            </a:pPr>
            <a:r>
              <a:rPr lang="en-GB" spc="300">
                <a:solidFill>
                  <a:schemeClr val="accent1"/>
                </a:solidFill>
              </a:rPr>
              <a:t>FINDING YOUR UNITS</a:t>
            </a:r>
            <a:r>
              <a:rPr lang="en-GB" spc="0">
                <a:solidFill>
                  <a:schemeClr val="accent1"/>
                </a:solidFill>
              </a:rPr>
              <a:t/>
            </a:r>
            <a:br>
              <a:rPr lang="en-GB" spc="0">
                <a:solidFill>
                  <a:schemeClr val="accent1"/>
                </a:solidFill>
              </a:rPr>
            </a:br>
            <a:r>
              <a:rPr lang="en-GB">
                <a:solidFill>
                  <a:schemeClr val="accent1"/>
                </a:solidFill>
              </a:rPr>
              <a:t/>
            </a:r>
            <a:br>
              <a:rPr lang="en-GB">
                <a:solidFill>
                  <a:schemeClr val="accent1"/>
                </a:solidFill>
              </a:rPr>
            </a:br>
            <a:r>
              <a:rPr lang="en-GB" sz="2400" cap="none" spc="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GB" sz="2400" cap="none" spc="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GB" sz="1800" cap="none" spc="0">
                <a:solidFill>
                  <a:prstClr val="black"/>
                </a:solidFill>
                <a:latin typeface="Trebuchet MS" panose="020B0603020202020204" pitchFamily="34" charset="0"/>
                <a:ea typeface="+mn-ea"/>
                <a:cs typeface="+mn-cs"/>
              </a:rPr>
              <a:t/>
            </a:r>
            <a:br>
              <a:rPr lang="en-GB" sz="1800" cap="none" spc="0">
                <a:solidFill>
                  <a:prstClr val="black"/>
                </a:solidFill>
                <a:latin typeface="Trebuchet MS" panose="020B0603020202020204" pitchFamily="34" charset="0"/>
                <a:ea typeface="+mn-ea"/>
                <a:cs typeface="+mn-cs"/>
              </a:rPr>
            </a:br>
            <a:endParaRPr lang="en-GB"/>
          </a:p>
        </p:txBody>
      </p:sp>
      <p:sp>
        <p:nvSpPr>
          <p:cNvPr id="3" name="Slide Number Placeholder 2"/>
          <p:cNvSpPr>
            <a:spLocks noGrp="1"/>
          </p:cNvSpPr>
          <p:nvPr>
            <p:ph type="sldNum" sz="quarter" idx="12"/>
          </p:nvPr>
        </p:nvSpPr>
        <p:spPr/>
        <p:txBody>
          <a:bodyPr/>
          <a:lstStyle/>
          <a:p>
            <a:fld id="{7B914098-EA5F-4E0F-8262-B37EEDEAEE84}" type="slidenum">
              <a:rPr lang="en-GB" smtClean="0"/>
              <a:pPr/>
              <a:t>13</a:t>
            </a:fld>
            <a:endParaRPr lang="en-GB"/>
          </a:p>
        </p:txBody>
      </p:sp>
      <p:pic>
        <p:nvPicPr>
          <p:cNvPr id="8" name="Picture 7"/>
          <p:cNvPicPr>
            <a:picLocks noChangeAspect="1"/>
          </p:cNvPicPr>
          <p:nvPr/>
        </p:nvPicPr>
        <p:blipFill>
          <a:blip r:embed="rId3"/>
          <a:stretch>
            <a:fillRect/>
          </a:stretch>
        </p:blipFill>
        <p:spPr>
          <a:xfrm>
            <a:off x="6805613" y="4672769"/>
            <a:ext cx="3886200" cy="2905125"/>
          </a:xfrm>
          <a:prstGeom prst="rect">
            <a:avLst/>
          </a:prstGeom>
        </p:spPr>
      </p:pic>
      <p:sp>
        <p:nvSpPr>
          <p:cNvPr id="9" name="TextBox 6"/>
          <p:cNvSpPr txBox="1"/>
          <p:nvPr/>
        </p:nvSpPr>
        <p:spPr>
          <a:xfrm>
            <a:off x="316706" y="1431901"/>
            <a:ext cx="8533289" cy="4365298"/>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90000"/>
              </a:lnSpc>
              <a:spcBef>
                <a:spcPts val="1000"/>
              </a:spcBef>
              <a:buClr>
                <a:schemeClr val="accent1"/>
              </a:buClr>
              <a:buFont typeface="Wingdings" panose="05000000000000000000" pitchFamily="2" charset="2"/>
              <a:buChar char="§"/>
            </a:pPr>
            <a:r>
              <a:rPr lang="en-GB" sz="2000">
                <a:solidFill>
                  <a:prstClr val="black"/>
                </a:solidFill>
                <a:latin typeface="Trebuchet MS" panose="020B0603020202020204" pitchFamily="34" charset="0"/>
              </a:rPr>
              <a:t>You should already be attached to any units that you need.  They will show up in the list front page. If you cannot see a unit that you think you should have access to, please get in touch with Student Registry who can add you to units.</a:t>
            </a:r>
          </a:p>
          <a:p>
            <a:pPr marL="342900" indent="-342900">
              <a:lnSpc>
                <a:spcPct val="90000"/>
              </a:lnSpc>
              <a:spcBef>
                <a:spcPts val="1000"/>
              </a:spcBef>
              <a:buClr>
                <a:schemeClr val="accent1"/>
              </a:buClr>
              <a:buFont typeface="Wingdings" panose="05000000000000000000" pitchFamily="2" charset="2"/>
              <a:buChar char="§"/>
            </a:pPr>
            <a:r>
              <a:rPr lang="en-GB" sz="2000">
                <a:solidFill>
                  <a:prstClr val="black"/>
                </a:solidFill>
                <a:latin typeface="Trebuchet MS" panose="020B0603020202020204" pitchFamily="34" charset="0"/>
              </a:rPr>
              <a:t>Units will appear in the 'in progress' or 'future' tabs depending on the start and end dates of the units.</a:t>
            </a:r>
            <a:endParaRPr lang="en-GB" sz="2000" dirty="0">
              <a:solidFill>
                <a:prstClr val="black"/>
              </a:solidFill>
              <a:latin typeface="Trebuchet MS" panose="020B0603020202020204" pitchFamily="34" charset="0"/>
            </a:endParaRPr>
          </a:p>
          <a:p>
            <a:pPr marL="342900" indent="-342900">
              <a:lnSpc>
                <a:spcPct val="90000"/>
              </a:lnSpc>
              <a:spcBef>
                <a:spcPts val="1000"/>
              </a:spcBef>
              <a:buClr>
                <a:schemeClr val="accent1"/>
              </a:buClr>
              <a:buFont typeface="Wingdings" panose="05000000000000000000" pitchFamily="2" charset="2"/>
              <a:buChar char="§"/>
            </a:pPr>
            <a:endParaRPr lang="en-GB" sz="2000" dirty="0">
              <a:solidFill>
                <a:prstClr val="black"/>
              </a:solidFill>
              <a:latin typeface="Trebuchet MS" panose="020B0603020202020204" pitchFamily="34" charset="0"/>
            </a:endParaRPr>
          </a:p>
          <a:p>
            <a:pPr marL="342900" indent="-342900">
              <a:lnSpc>
                <a:spcPct val="90000"/>
              </a:lnSpc>
              <a:spcBef>
                <a:spcPts val="1000"/>
              </a:spcBef>
              <a:buClr>
                <a:schemeClr val="accent1"/>
              </a:buClr>
              <a:buFont typeface="Wingdings" panose="05000000000000000000" pitchFamily="2" charset="2"/>
              <a:buChar char="§"/>
            </a:pPr>
            <a:endParaRPr lang="en-GB" sz="2000" dirty="0">
              <a:solidFill>
                <a:prstClr val="black"/>
              </a:solidFill>
              <a:latin typeface="Trebuchet MS" panose="020B0603020202020204" pitchFamily="34" charset="0"/>
            </a:endParaRPr>
          </a:p>
          <a:p>
            <a:pPr>
              <a:lnSpc>
                <a:spcPct val="90000"/>
              </a:lnSpc>
              <a:spcBef>
                <a:spcPts val="1000"/>
              </a:spcBef>
              <a:buClr>
                <a:schemeClr val="accent1"/>
              </a:buClr>
            </a:pPr>
            <a:endParaRPr lang="en-GB" sz="2000" dirty="0">
              <a:solidFill>
                <a:prstClr val="black"/>
              </a:solidFill>
              <a:latin typeface="Trebuchet MS" panose="020B0603020202020204" pitchFamily="34" charset="0"/>
            </a:endParaRPr>
          </a:p>
          <a:p>
            <a:pPr marL="342900" lvl="0" indent="-342900">
              <a:lnSpc>
                <a:spcPct val="90000"/>
              </a:lnSpc>
              <a:spcBef>
                <a:spcPts val="1000"/>
              </a:spcBef>
              <a:buClr>
                <a:schemeClr val="accent1"/>
              </a:buClr>
              <a:buFont typeface="Wingdings" panose="05000000000000000000" pitchFamily="2" charset="2"/>
              <a:buChar char="§"/>
            </a:pPr>
            <a:endParaRPr lang="en-GB" sz="2000" dirty="0">
              <a:solidFill>
                <a:prstClr val="black"/>
              </a:solidFill>
              <a:latin typeface="Trebuchet MS" panose="020B0603020202020204" pitchFamily="34" charset="0"/>
            </a:endParaRPr>
          </a:p>
          <a:p>
            <a:pPr marL="285750" indent="-285750">
              <a:buFont typeface="Arial" panose="020B0604020202020204" pitchFamily="34" charset="0"/>
              <a:buChar char="•"/>
            </a:pPr>
            <a:endParaRPr lang="en-GB" sz="2000">
              <a:latin typeface="Trebuchet MS" panose="020B0603020202020204" pitchFamily="34" charset="0"/>
            </a:endParaRPr>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p:txBody>
      </p:sp>
      <p:pic>
        <p:nvPicPr>
          <p:cNvPr id="5" name="Picture 5" descr="A screenshot of a cell phone&#10;&#10;Description generated with very high confidence">
            <a:extLst>
              <a:ext uri="{FF2B5EF4-FFF2-40B4-BE49-F238E27FC236}">
                <a16:creationId xmlns="" xmlns:a16="http://schemas.microsoft.com/office/drawing/2014/main" id="{ABBA6647-CE68-4827-816E-F23D5D2C7B6A}"/>
              </a:ext>
            </a:extLst>
          </p:cNvPr>
          <p:cNvPicPr>
            <a:picLocks noChangeAspect="1"/>
          </p:cNvPicPr>
          <p:nvPr/>
        </p:nvPicPr>
        <p:blipFill>
          <a:blip r:embed="rId4"/>
          <a:stretch>
            <a:fillRect/>
          </a:stretch>
        </p:blipFill>
        <p:spPr>
          <a:xfrm>
            <a:off x="802539" y="3487974"/>
            <a:ext cx="2743940" cy="2360951"/>
          </a:xfrm>
          <a:prstGeom prst="rect">
            <a:avLst/>
          </a:prstGeom>
        </p:spPr>
      </p:pic>
      <p:sp>
        <p:nvSpPr>
          <p:cNvPr id="10" name="Footer Placeholder 1"/>
          <p:cNvSpPr>
            <a:spLocks noGrp="1"/>
          </p:cNvSpPr>
          <p:nvPr>
            <p:ph type="ftr" sz="quarter" idx="11"/>
          </p:nvPr>
        </p:nvSpPr>
        <p:spPr>
          <a:xfrm>
            <a:off x="504666" y="6986387"/>
            <a:ext cx="6670040" cy="202137"/>
          </a:xfrm>
        </p:spPr>
        <p:txBody>
          <a:bodyPr/>
          <a:lstStyle/>
          <a:p>
            <a:r>
              <a:rPr lang="en-GB" dirty="0"/>
              <a:t>Solent University External Examiners’ Briefing Day 2018</a:t>
            </a:r>
          </a:p>
        </p:txBody>
      </p:sp>
      <p:pic>
        <p:nvPicPr>
          <p:cNvPr id="11" name="Picture 10" descr="cid:image002.png@01D3C1D4.5F3F7C60">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504666" y="6037102"/>
            <a:ext cx="2341009" cy="761108"/>
          </a:xfrm>
          <a:prstGeom prst="rect">
            <a:avLst/>
          </a:prstGeom>
          <a:noFill/>
          <a:ln>
            <a:noFill/>
          </a:ln>
        </p:spPr>
      </p:pic>
    </p:spTree>
    <p:extLst>
      <p:ext uri="{BB962C8B-B14F-4D97-AF65-F5344CB8AC3E}">
        <p14:creationId xmlns:p14="http://schemas.microsoft.com/office/powerpoint/2010/main" val="4122646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0217" y="621569"/>
            <a:ext cx="9794240" cy="567477"/>
          </a:xfrm>
        </p:spPr>
        <p:txBody>
          <a:bodyPr>
            <a:normAutofit fontScale="90000"/>
          </a:bodyPr>
          <a:lstStyle/>
          <a:p>
            <a:pPr lvl="0" defTabSz="914400">
              <a:lnSpc>
                <a:spcPct val="90000"/>
              </a:lnSpc>
              <a:spcBef>
                <a:spcPts val="1000"/>
              </a:spcBef>
            </a:pPr>
            <a:r>
              <a:rPr lang="en-GB" spc="300">
                <a:solidFill>
                  <a:schemeClr val="accent1"/>
                </a:solidFill>
              </a:rPr>
              <a:t>SELECT A UNIT</a:t>
            </a:r>
            <a:r>
              <a:rPr lang="en-GB" spc="0">
                <a:solidFill>
                  <a:schemeClr val="accent1"/>
                </a:solidFill>
              </a:rPr>
              <a:t/>
            </a:r>
            <a:br>
              <a:rPr lang="en-GB" spc="0">
                <a:solidFill>
                  <a:schemeClr val="accent1"/>
                </a:solidFill>
              </a:rPr>
            </a:br>
            <a:r>
              <a:rPr lang="en-GB">
                <a:solidFill>
                  <a:schemeClr val="accent1"/>
                </a:solidFill>
              </a:rPr>
              <a:t/>
            </a:r>
            <a:br>
              <a:rPr lang="en-GB">
                <a:solidFill>
                  <a:schemeClr val="accent1"/>
                </a:solidFill>
              </a:rPr>
            </a:br>
            <a:r>
              <a:rPr lang="en-GB">
                <a:solidFill>
                  <a:schemeClr val="accent1"/>
                </a:solidFill>
              </a:rPr>
              <a:t/>
            </a:r>
            <a:br>
              <a:rPr lang="en-GB">
                <a:solidFill>
                  <a:schemeClr val="accent1"/>
                </a:solidFill>
              </a:rPr>
            </a:br>
            <a:r>
              <a:rPr lang="en-GB" sz="2000" cap="none" spc="0">
                <a:solidFill>
                  <a:prstClr val="black"/>
                </a:solidFill>
                <a:latin typeface="Trebuchet MS" panose="020B0603020202020204" pitchFamily="34" charset="0"/>
                <a:ea typeface="+mn-ea"/>
                <a:cs typeface="+mn-cs"/>
              </a:rPr>
              <a:t/>
            </a:r>
            <a:br>
              <a:rPr lang="en-GB" sz="2000" cap="none" spc="0">
                <a:solidFill>
                  <a:prstClr val="black"/>
                </a:solidFill>
                <a:latin typeface="Trebuchet MS" panose="020B0603020202020204" pitchFamily="34" charset="0"/>
                <a:ea typeface="+mn-ea"/>
                <a:cs typeface="+mn-cs"/>
              </a:rPr>
            </a:br>
            <a:r>
              <a:rPr lang="en-GB" sz="2000" cap="none" spc="0">
                <a:solidFill>
                  <a:prstClr val="black"/>
                </a:solidFill>
                <a:latin typeface="Trebuchet MS" panose="020B0603020202020204" pitchFamily="34" charset="0"/>
                <a:ea typeface="+mn-ea"/>
                <a:cs typeface="+mn-cs"/>
              </a:rPr>
              <a:t/>
            </a:r>
            <a:br>
              <a:rPr lang="en-GB" sz="2000" cap="none" spc="0">
                <a:solidFill>
                  <a:prstClr val="black"/>
                </a:solidFill>
                <a:latin typeface="Trebuchet MS" panose="020B0603020202020204" pitchFamily="34" charset="0"/>
                <a:ea typeface="+mn-ea"/>
                <a:cs typeface="+mn-cs"/>
              </a:rPr>
            </a:br>
            <a:r>
              <a:rPr lang="en-GB" sz="2400" cap="none" spc="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GB" sz="2400" cap="none" spc="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GB" sz="1800" cap="none" spc="0">
                <a:solidFill>
                  <a:prstClr val="black"/>
                </a:solidFill>
                <a:latin typeface="Trebuchet MS" panose="020B0603020202020204" pitchFamily="34" charset="0"/>
                <a:ea typeface="+mn-ea"/>
                <a:cs typeface="+mn-cs"/>
              </a:rPr>
              <a:t/>
            </a:r>
            <a:br>
              <a:rPr lang="en-GB" sz="1800" cap="none" spc="0">
                <a:solidFill>
                  <a:prstClr val="black"/>
                </a:solidFill>
                <a:latin typeface="Trebuchet MS" panose="020B0603020202020204" pitchFamily="34" charset="0"/>
                <a:ea typeface="+mn-ea"/>
                <a:cs typeface="+mn-cs"/>
              </a:rPr>
            </a:br>
            <a:endParaRPr lang="en-GB"/>
          </a:p>
        </p:txBody>
      </p:sp>
      <p:sp>
        <p:nvSpPr>
          <p:cNvPr id="3" name="Slide Number Placeholder 2"/>
          <p:cNvSpPr>
            <a:spLocks noGrp="1"/>
          </p:cNvSpPr>
          <p:nvPr>
            <p:ph type="sldNum" sz="quarter" idx="12"/>
          </p:nvPr>
        </p:nvSpPr>
        <p:spPr/>
        <p:txBody>
          <a:bodyPr/>
          <a:lstStyle/>
          <a:p>
            <a:fld id="{7B914098-EA5F-4E0F-8262-B37EEDEAEE84}" type="slidenum">
              <a:rPr lang="en-GB" smtClean="0"/>
              <a:pPr/>
              <a:t>14</a:t>
            </a:fld>
            <a:endParaRPr lang="en-GB"/>
          </a:p>
        </p:txBody>
      </p:sp>
      <p:sp>
        <p:nvSpPr>
          <p:cNvPr id="9" name="Content Placeholder 3"/>
          <p:cNvSpPr>
            <a:spLocks noGrp="1"/>
          </p:cNvSpPr>
          <p:nvPr/>
        </p:nvSpPr>
        <p:spPr>
          <a:xfrm>
            <a:off x="471911" y="1646577"/>
            <a:ext cx="6626595" cy="42668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buFont typeface="Wingdings" panose="05000000000000000000" pitchFamily="2" charset="2"/>
              <a:buChar char="§"/>
            </a:pPr>
            <a:r>
              <a:rPr lang="en-GB" sz="1800"/>
              <a:t>To visit a unit, click on its name in the list and you will be taken to it.</a:t>
            </a:r>
          </a:p>
          <a:p>
            <a:pPr>
              <a:buClr>
                <a:schemeClr val="accent1"/>
              </a:buClr>
              <a:buFont typeface="Wingdings" panose="05000000000000000000" pitchFamily="2" charset="2"/>
              <a:buChar char="§"/>
            </a:pPr>
            <a:endParaRPr lang="en-GB" sz="1800"/>
          </a:p>
          <a:p>
            <a:pPr>
              <a:buClr>
                <a:schemeClr val="accent1"/>
              </a:buClr>
              <a:buFont typeface="Wingdings" panose="05000000000000000000" pitchFamily="2" charset="2"/>
              <a:buChar char="§"/>
            </a:pPr>
            <a:endParaRPr lang="en-GB" sz="1800"/>
          </a:p>
          <a:p>
            <a:pPr>
              <a:buClr>
                <a:schemeClr val="accent1"/>
              </a:buClr>
              <a:buFont typeface="Wingdings" panose="05000000000000000000" pitchFamily="2" charset="2"/>
              <a:buChar char="§"/>
            </a:pPr>
            <a:endParaRPr lang="en-GB" sz="1800"/>
          </a:p>
          <a:p>
            <a:endParaRPr lang="en-GB"/>
          </a:p>
        </p:txBody>
      </p:sp>
      <p:pic>
        <p:nvPicPr>
          <p:cNvPr id="13" name="Picture 12"/>
          <p:cNvPicPr>
            <a:picLocks noChangeAspect="1"/>
          </p:cNvPicPr>
          <p:nvPr/>
        </p:nvPicPr>
        <p:blipFill>
          <a:blip r:embed="rId3"/>
          <a:stretch>
            <a:fillRect/>
          </a:stretch>
        </p:blipFill>
        <p:spPr>
          <a:xfrm>
            <a:off x="6729413" y="0"/>
            <a:ext cx="3962400" cy="3409950"/>
          </a:xfrm>
          <a:prstGeom prst="rect">
            <a:avLst/>
          </a:prstGeom>
        </p:spPr>
      </p:pic>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795860" y="2416023"/>
            <a:ext cx="6302646" cy="3192614"/>
          </a:xfrm>
          <a:prstGeom prst="rect">
            <a:avLst/>
          </a:prstGeom>
        </p:spPr>
      </p:pic>
      <p:sp>
        <p:nvSpPr>
          <p:cNvPr id="11" name="Footer Placeholder 1"/>
          <p:cNvSpPr>
            <a:spLocks noGrp="1"/>
          </p:cNvSpPr>
          <p:nvPr>
            <p:ph type="ftr" sz="quarter" idx="11"/>
          </p:nvPr>
        </p:nvSpPr>
        <p:spPr>
          <a:xfrm>
            <a:off x="6488906" y="6986387"/>
            <a:ext cx="6670040" cy="202137"/>
          </a:xfrm>
        </p:spPr>
        <p:txBody>
          <a:bodyPr/>
          <a:lstStyle/>
          <a:p>
            <a:r>
              <a:rPr lang="en-GB" dirty="0"/>
              <a:t>Solent University External Examiners’ Briefing Day 2018</a:t>
            </a:r>
          </a:p>
        </p:txBody>
      </p:sp>
      <p:pic>
        <p:nvPicPr>
          <p:cNvPr id="12" name="Picture 11" descr="cid:image002.png@01D3C1D4.5F3F7C60">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7423365" y="6119892"/>
            <a:ext cx="2341009" cy="761108"/>
          </a:xfrm>
          <a:prstGeom prst="rect">
            <a:avLst/>
          </a:prstGeom>
          <a:noFill/>
          <a:ln>
            <a:noFill/>
          </a:ln>
        </p:spPr>
      </p:pic>
    </p:spTree>
    <p:extLst>
      <p:ext uri="{BB962C8B-B14F-4D97-AF65-F5344CB8AC3E}">
        <p14:creationId xmlns:p14="http://schemas.microsoft.com/office/powerpoint/2010/main" val="4260809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0217" y="539044"/>
            <a:ext cx="9794240" cy="567477"/>
          </a:xfrm>
        </p:spPr>
        <p:txBody>
          <a:bodyPr>
            <a:normAutofit fontScale="90000"/>
          </a:bodyPr>
          <a:lstStyle/>
          <a:p>
            <a:pPr lvl="0" defTabSz="914400">
              <a:spcBef>
                <a:spcPts val="0"/>
              </a:spcBef>
            </a:pPr>
            <a:r>
              <a:rPr lang="en-GB" spc="300">
                <a:solidFill>
                  <a:schemeClr val="accent1"/>
                </a:solidFill>
              </a:rPr>
              <a:t>THE UNIT PAGE</a:t>
            </a:r>
            <a:r>
              <a:rPr lang="en-GB" spc="0">
                <a:solidFill>
                  <a:schemeClr val="accent1"/>
                </a:solidFill>
              </a:rPr>
              <a:t/>
            </a:r>
            <a:br>
              <a:rPr lang="en-GB" spc="0">
                <a:solidFill>
                  <a:schemeClr val="accent1"/>
                </a:solidFill>
              </a:rPr>
            </a:br>
            <a:r>
              <a:rPr lang="en-GB">
                <a:solidFill>
                  <a:schemeClr val="accent1"/>
                </a:solidFill>
              </a:rPr>
              <a:t/>
            </a:r>
            <a:br>
              <a:rPr lang="en-GB">
                <a:solidFill>
                  <a:schemeClr val="accent1"/>
                </a:solidFill>
              </a:rPr>
            </a:br>
            <a:r>
              <a:rPr lang="en-GB" sz="2400" cap="none" spc="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GB" sz="2400" cap="none" spc="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GB" sz="1800" cap="none" spc="0">
                <a:solidFill>
                  <a:prstClr val="black"/>
                </a:solidFill>
                <a:latin typeface="Trebuchet MS" panose="020B0603020202020204" pitchFamily="34" charset="0"/>
                <a:ea typeface="+mn-ea"/>
                <a:cs typeface="+mn-cs"/>
              </a:rPr>
              <a:t/>
            </a:r>
            <a:br>
              <a:rPr lang="en-GB" sz="1800" cap="none" spc="0">
                <a:solidFill>
                  <a:prstClr val="black"/>
                </a:solidFill>
                <a:latin typeface="Trebuchet MS" panose="020B0603020202020204" pitchFamily="34" charset="0"/>
                <a:ea typeface="+mn-ea"/>
                <a:cs typeface="+mn-cs"/>
              </a:rPr>
            </a:br>
            <a:endParaRPr lang="en-GB"/>
          </a:p>
        </p:txBody>
      </p:sp>
      <p:sp>
        <p:nvSpPr>
          <p:cNvPr id="3" name="Slide Number Placeholder 2"/>
          <p:cNvSpPr>
            <a:spLocks noGrp="1"/>
          </p:cNvSpPr>
          <p:nvPr>
            <p:ph type="sldNum" sz="quarter" idx="12"/>
          </p:nvPr>
        </p:nvSpPr>
        <p:spPr/>
        <p:txBody>
          <a:bodyPr/>
          <a:lstStyle/>
          <a:p>
            <a:fld id="{7B914098-EA5F-4E0F-8262-B37EEDEAEE84}" type="slidenum">
              <a:rPr lang="en-GB" smtClean="0"/>
              <a:pPr/>
              <a:t>15</a:t>
            </a:fld>
            <a:endParaRPr lang="en-GB"/>
          </a:p>
        </p:txBody>
      </p:sp>
      <p:pic>
        <p:nvPicPr>
          <p:cNvPr id="8" name="Picture 7"/>
          <p:cNvPicPr>
            <a:picLocks noChangeAspect="1"/>
          </p:cNvPicPr>
          <p:nvPr/>
        </p:nvPicPr>
        <p:blipFill>
          <a:blip r:embed="rId3"/>
          <a:stretch>
            <a:fillRect/>
          </a:stretch>
        </p:blipFill>
        <p:spPr>
          <a:xfrm>
            <a:off x="6805613" y="4672769"/>
            <a:ext cx="3886200" cy="2905125"/>
          </a:xfrm>
          <a:prstGeom prst="rect">
            <a:avLst/>
          </a:prstGeom>
        </p:spPr>
      </p:pic>
      <p:sp>
        <p:nvSpPr>
          <p:cNvPr id="9" name="TextBox 6"/>
          <p:cNvSpPr txBox="1"/>
          <p:nvPr/>
        </p:nvSpPr>
        <p:spPr>
          <a:xfrm>
            <a:off x="316706" y="1431901"/>
            <a:ext cx="8533289" cy="233910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0" indent="-342900">
              <a:lnSpc>
                <a:spcPct val="90000"/>
              </a:lnSpc>
              <a:spcBef>
                <a:spcPts val="1000"/>
              </a:spcBef>
              <a:buClr>
                <a:schemeClr val="accent1"/>
              </a:buClr>
              <a:buFont typeface="Wingdings" panose="05000000000000000000" pitchFamily="2" charset="2"/>
              <a:buChar char="§"/>
            </a:pPr>
            <a:r>
              <a:rPr lang="en-GB" sz="2000">
                <a:solidFill>
                  <a:prstClr val="black"/>
                </a:solidFill>
                <a:latin typeface="Trebuchet MS" panose="020B0603020202020204" pitchFamily="34" charset="0"/>
              </a:rPr>
              <a:t>The name of the unit and the unit code is in red at the top of the page.  The Unit Descriptor link, if required, is directly underneath the unit name along with a number of tabs. Click on the Assessment tab and you will see the Moderation (External Examiners) Private Folder (in grey) near the top of the page.</a:t>
            </a:r>
          </a:p>
          <a:p>
            <a:pPr marL="285750" indent="-285750">
              <a:buFont typeface="Arial" panose="020B0604020202020204" pitchFamily="34" charset="0"/>
              <a:buChar char="•"/>
            </a:pPr>
            <a:endParaRPr lang="en-GB" sz="2000">
              <a:latin typeface="Trebuchet MS" panose="020B0603020202020204" pitchFamily="34" charset="0"/>
            </a:endParaRPr>
          </a:p>
          <a:p>
            <a:pPr marL="285750" indent="-285750">
              <a:buFont typeface="Arial" panose="020B0604020202020204" pitchFamily="34" charset="0"/>
              <a:buChar char="•"/>
            </a:pPr>
            <a:endParaRPr lang="en-GB"/>
          </a:p>
          <a:p>
            <a:pPr marL="285750" indent="-285750">
              <a:buFont typeface="Arial" panose="020B0604020202020204" pitchFamily="34" charset="0"/>
              <a:buChar char="•"/>
            </a:pPr>
            <a:endParaRPr lang="en-GB"/>
          </a:p>
        </p:txBody>
      </p:sp>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714057" y="3082976"/>
            <a:ext cx="6426200" cy="2328009"/>
          </a:xfrm>
          <a:prstGeom prst="rect">
            <a:avLst/>
          </a:prstGeom>
        </p:spPr>
      </p:pic>
      <p:sp>
        <p:nvSpPr>
          <p:cNvPr id="11" name="Footer Placeholder 1"/>
          <p:cNvSpPr>
            <a:spLocks noGrp="1"/>
          </p:cNvSpPr>
          <p:nvPr>
            <p:ph type="ftr" sz="quarter" idx="11"/>
          </p:nvPr>
        </p:nvSpPr>
        <p:spPr>
          <a:xfrm>
            <a:off x="504666" y="6986387"/>
            <a:ext cx="6670040" cy="202137"/>
          </a:xfrm>
        </p:spPr>
        <p:txBody>
          <a:bodyPr/>
          <a:lstStyle/>
          <a:p>
            <a:r>
              <a:rPr lang="en-GB" dirty="0"/>
              <a:t>Solent University External Examiners’ Briefing Day 2018</a:t>
            </a:r>
          </a:p>
        </p:txBody>
      </p:sp>
      <p:pic>
        <p:nvPicPr>
          <p:cNvPr id="12" name="Picture 11" descr="cid:image002.png@01D3C1D4.5F3F7C60">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504666" y="5962800"/>
            <a:ext cx="2341009" cy="761108"/>
          </a:xfrm>
          <a:prstGeom prst="rect">
            <a:avLst/>
          </a:prstGeom>
          <a:noFill/>
          <a:ln>
            <a:noFill/>
          </a:ln>
        </p:spPr>
      </p:pic>
    </p:spTree>
    <p:extLst>
      <p:ext uri="{BB962C8B-B14F-4D97-AF65-F5344CB8AC3E}">
        <p14:creationId xmlns:p14="http://schemas.microsoft.com/office/powerpoint/2010/main" val="55114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0217" y="621569"/>
            <a:ext cx="9794240" cy="567477"/>
          </a:xfrm>
        </p:spPr>
        <p:txBody>
          <a:bodyPr>
            <a:normAutofit fontScale="90000"/>
          </a:bodyPr>
          <a:lstStyle/>
          <a:p>
            <a:pPr lvl="0" defTabSz="914400">
              <a:lnSpc>
                <a:spcPct val="90000"/>
              </a:lnSpc>
              <a:spcBef>
                <a:spcPts val="1000"/>
              </a:spcBef>
            </a:pPr>
            <a:r>
              <a:rPr lang="en-GB" spc="300">
                <a:solidFill>
                  <a:schemeClr val="accent1"/>
                </a:solidFill>
              </a:rPr>
              <a:t>THE UNIT PAGE</a:t>
            </a:r>
            <a:r>
              <a:rPr lang="en-GB" spc="0">
                <a:solidFill>
                  <a:schemeClr val="accent1"/>
                </a:solidFill>
              </a:rPr>
              <a:t/>
            </a:r>
            <a:br>
              <a:rPr lang="en-GB" spc="0">
                <a:solidFill>
                  <a:schemeClr val="accent1"/>
                </a:solidFill>
              </a:rPr>
            </a:br>
            <a:r>
              <a:rPr lang="en-GB">
                <a:solidFill>
                  <a:schemeClr val="accent1"/>
                </a:solidFill>
              </a:rPr>
              <a:t/>
            </a:r>
            <a:br>
              <a:rPr lang="en-GB">
                <a:solidFill>
                  <a:schemeClr val="accent1"/>
                </a:solidFill>
              </a:rPr>
            </a:br>
            <a:r>
              <a:rPr lang="en-GB">
                <a:solidFill>
                  <a:schemeClr val="accent1"/>
                </a:solidFill>
              </a:rPr>
              <a:t/>
            </a:r>
            <a:br>
              <a:rPr lang="en-GB">
                <a:solidFill>
                  <a:schemeClr val="accent1"/>
                </a:solidFill>
              </a:rPr>
            </a:br>
            <a:r>
              <a:rPr lang="en-GB" sz="2000" cap="none" spc="0">
                <a:solidFill>
                  <a:prstClr val="black"/>
                </a:solidFill>
                <a:latin typeface="Trebuchet MS" panose="020B0603020202020204" pitchFamily="34" charset="0"/>
                <a:ea typeface="+mn-ea"/>
                <a:cs typeface="+mn-cs"/>
              </a:rPr>
              <a:t/>
            </a:r>
            <a:br>
              <a:rPr lang="en-GB" sz="2000" cap="none" spc="0">
                <a:solidFill>
                  <a:prstClr val="black"/>
                </a:solidFill>
                <a:latin typeface="Trebuchet MS" panose="020B0603020202020204" pitchFamily="34" charset="0"/>
                <a:ea typeface="+mn-ea"/>
                <a:cs typeface="+mn-cs"/>
              </a:rPr>
            </a:br>
            <a:r>
              <a:rPr lang="en-GB" sz="2000" cap="none" spc="0">
                <a:solidFill>
                  <a:prstClr val="black"/>
                </a:solidFill>
                <a:latin typeface="Trebuchet MS" panose="020B0603020202020204" pitchFamily="34" charset="0"/>
                <a:ea typeface="+mn-ea"/>
                <a:cs typeface="+mn-cs"/>
              </a:rPr>
              <a:t/>
            </a:r>
            <a:br>
              <a:rPr lang="en-GB" sz="2000" cap="none" spc="0">
                <a:solidFill>
                  <a:prstClr val="black"/>
                </a:solidFill>
                <a:latin typeface="Trebuchet MS" panose="020B0603020202020204" pitchFamily="34" charset="0"/>
                <a:ea typeface="+mn-ea"/>
                <a:cs typeface="+mn-cs"/>
              </a:rPr>
            </a:br>
            <a:r>
              <a:rPr lang="en-GB" sz="2400" cap="none" spc="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GB" sz="2400" cap="none" spc="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GB" sz="1800" cap="none" spc="0">
                <a:solidFill>
                  <a:prstClr val="black"/>
                </a:solidFill>
                <a:latin typeface="Trebuchet MS" panose="020B0603020202020204" pitchFamily="34" charset="0"/>
                <a:ea typeface="+mn-ea"/>
                <a:cs typeface="+mn-cs"/>
              </a:rPr>
              <a:t/>
            </a:r>
            <a:br>
              <a:rPr lang="en-GB" sz="1800" cap="none" spc="0">
                <a:solidFill>
                  <a:prstClr val="black"/>
                </a:solidFill>
                <a:latin typeface="Trebuchet MS" panose="020B0603020202020204" pitchFamily="34" charset="0"/>
                <a:ea typeface="+mn-ea"/>
                <a:cs typeface="+mn-cs"/>
              </a:rPr>
            </a:br>
            <a:endParaRPr lang="en-GB"/>
          </a:p>
        </p:txBody>
      </p:sp>
      <p:sp>
        <p:nvSpPr>
          <p:cNvPr id="3" name="Slide Number Placeholder 2"/>
          <p:cNvSpPr>
            <a:spLocks noGrp="1"/>
          </p:cNvSpPr>
          <p:nvPr>
            <p:ph type="sldNum" sz="quarter" idx="12"/>
          </p:nvPr>
        </p:nvSpPr>
        <p:spPr/>
        <p:txBody>
          <a:bodyPr/>
          <a:lstStyle/>
          <a:p>
            <a:fld id="{7B914098-EA5F-4E0F-8262-B37EEDEAEE84}" type="slidenum">
              <a:rPr lang="en-GB" smtClean="0"/>
              <a:pPr/>
              <a:t>16</a:t>
            </a:fld>
            <a:endParaRPr lang="en-GB"/>
          </a:p>
        </p:txBody>
      </p:sp>
      <p:sp>
        <p:nvSpPr>
          <p:cNvPr id="9" name="Content Placeholder 3"/>
          <p:cNvSpPr>
            <a:spLocks noGrp="1"/>
          </p:cNvSpPr>
          <p:nvPr/>
        </p:nvSpPr>
        <p:spPr>
          <a:xfrm>
            <a:off x="471911" y="1646577"/>
            <a:ext cx="6626595" cy="42668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buFont typeface="Wingdings" panose="05000000000000000000" pitchFamily="2" charset="2"/>
              <a:buChar char="§"/>
            </a:pPr>
            <a:endParaRPr lang="en-GB" sz="1800"/>
          </a:p>
          <a:p>
            <a:pPr>
              <a:buClr>
                <a:schemeClr val="accent1"/>
              </a:buClr>
              <a:buFont typeface="Wingdings" panose="05000000000000000000" pitchFamily="2" charset="2"/>
              <a:buChar char="§"/>
            </a:pPr>
            <a:endParaRPr lang="en-GB" sz="1800"/>
          </a:p>
          <a:p>
            <a:pPr>
              <a:buClr>
                <a:schemeClr val="accent1"/>
              </a:buClr>
              <a:buFont typeface="Wingdings" panose="05000000000000000000" pitchFamily="2" charset="2"/>
              <a:buChar char="§"/>
            </a:pPr>
            <a:endParaRPr lang="en-GB" sz="1800"/>
          </a:p>
          <a:p>
            <a:endParaRPr lang="en-GB"/>
          </a:p>
        </p:txBody>
      </p:sp>
      <p:pic>
        <p:nvPicPr>
          <p:cNvPr id="13" name="Picture 12"/>
          <p:cNvPicPr>
            <a:picLocks noChangeAspect="1"/>
          </p:cNvPicPr>
          <p:nvPr/>
        </p:nvPicPr>
        <p:blipFill>
          <a:blip r:embed="rId3"/>
          <a:stretch>
            <a:fillRect/>
          </a:stretch>
        </p:blipFill>
        <p:spPr>
          <a:xfrm>
            <a:off x="6729413" y="0"/>
            <a:ext cx="3962400" cy="3409950"/>
          </a:xfrm>
          <a:prstGeom prst="rect">
            <a:avLst/>
          </a:prstGeom>
        </p:spPr>
      </p:pic>
      <p:sp>
        <p:nvSpPr>
          <p:cNvPr id="11" name="Content Placeholder 2"/>
          <p:cNvSpPr>
            <a:spLocks noGrp="1"/>
          </p:cNvSpPr>
          <p:nvPr>
            <p:ph idx="1"/>
          </p:nvPr>
        </p:nvSpPr>
        <p:spPr>
          <a:xfrm>
            <a:off x="317501" y="1486387"/>
            <a:ext cx="6552405" cy="4587240"/>
          </a:xfrm>
        </p:spPr>
        <p:txBody>
          <a:bodyPr vert="horz" lIns="0" tIns="0" rIns="0" bIns="0" rtlCol="0" anchor="t">
            <a:normAutofit/>
          </a:bodyPr>
          <a:lstStyle/>
          <a:p>
            <a:pPr marL="342900" indent="-342900">
              <a:buClr>
                <a:schemeClr val="accent1"/>
              </a:buClr>
              <a:buFont typeface="Wingdings" panose="05000000000000000000" pitchFamily="2" charset="2"/>
              <a:buChar char="§"/>
            </a:pPr>
            <a:r>
              <a:rPr lang="en-GB" sz="2000"/>
              <a:t>This should contain resources that will help you.  They are split between three folders; All briefs and peer reviews, Samples and Internal Moderation Records. For example:</a:t>
            </a:r>
          </a:p>
          <a:p>
            <a:endParaRPr lang="en-GB"/>
          </a:p>
        </p:txBody>
      </p:sp>
      <p:pic>
        <p:nvPicPr>
          <p:cNvPr id="12" name="Picture 11"/>
          <p:cNvPicPr/>
          <p:nvPr/>
        </p:nvPicPr>
        <p:blipFill>
          <a:blip r:embed="rId4">
            <a:extLst>
              <a:ext uri="{28A0092B-C50C-407E-A947-70E740481C1C}">
                <a14:useLocalDpi xmlns:a14="http://schemas.microsoft.com/office/drawing/2010/main" val="0"/>
              </a:ext>
            </a:extLst>
          </a:blip>
          <a:stretch>
            <a:fillRect/>
          </a:stretch>
        </p:blipFill>
        <p:spPr>
          <a:xfrm>
            <a:off x="605132" y="3010788"/>
            <a:ext cx="6197600" cy="3142934"/>
          </a:xfrm>
          <a:prstGeom prst="rect">
            <a:avLst/>
          </a:prstGeom>
        </p:spPr>
      </p:pic>
      <p:sp>
        <p:nvSpPr>
          <p:cNvPr id="10" name="Footer Placeholder 1"/>
          <p:cNvSpPr>
            <a:spLocks noGrp="1"/>
          </p:cNvSpPr>
          <p:nvPr>
            <p:ph type="ftr" sz="quarter" idx="11"/>
          </p:nvPr>
        </p:nvSpPr>
        <p:spPr>
          <a:xfrm>
            <a:off x="6565106" y="6986386"/>
            <a:ext cx="6670040" cy="202137"/>
          </a:xfrm>
        </p:spPr>
        <p:txBody>
          <a:bodyPr/>
          <a:lstStyle/>
          <a:p>
            <a:r>
              <a:rPr lang="en-GB" dirty="0"/>
              <a:t>Solent University External Examiners’ Briefing Day 2018</a:t>
            </a:r>
          </a:p>
        </p:txBody>
      </p:sp>
      <p:pic>
        <p:nvPicPr>
          <p:cNvPr id="14" name="Picture 13" descr="cid:image002.png@01D3C1D4.5F3F7C60">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7414847" y="6086708"/>
            <a:ext cx="2341009" cy="761108"/>
          </a:xfrm>
          <a:prstGeom prst="rect">
            <a:avLst/>
          </a:prstGeom>
          <a:noFill/>
          <a:ln>
            <a:noFill/>
          </a:ln>
        </p:spPr>
      </p:pic>
    </p:spTree>
    <p:extLst>
      <p:ext uri="{BB962C8B-B14F-4D97-AF65-F5344CB8AC3E}">
        <p14:creationId xmlns:p14="http://schemas.microsoft.com/office/powerpoint/2010/main" val="16778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0217" y="539044"/>
            <a:ext cx="9794240" cy="567477"/>
          </a:xfrm>
        </p:spPr>
        <p:txBody>
          <a:bodyPr>
            <a:normAutofit fontScale="90000"/>
          </a:bodyPr>
          <a:lstStyle/>
          <a:p>
            <a:pPr lvl="0" defTabSz="914400">
              <a:spcBef>
                <a:spcPts val="0"/>
              </a:spcBef>
            </a:pPr>
            <a:r>
              <a:rPr lang="en-GB" spc="300">
                <a:solidFill>
                  <a:schemeClr val="accent1"/>
                </a:solidFill>
              </a:rPr>
              <a:t>HOW TO ACCESS ASSIGNMENTS NEEDED FOR MODERATION</a:t>
            </a:r>
            <a:br>
              <a:rPr lang="en-GB" spc="300">
                <a:solidFill>
                  <a:schemeClr val="accent1"/>
                </a:solidFill>
              </a:rPr>
            </a:br>
            <a:r>
              <a:rPr lang="en-GB" spc="300">
                <a:solidFill>
                  <a:schemeClr val="accent1"/>
                </a:solidFill>
              </a:rPr>
              <a:t/>
            </a:r>
            <a:br>
              <a:rPr lang="en-GB" spc="300">
                <a:solidFill>
                  <a:schemeClr val="accent1"/>
                </a:solidFill>
              </a:rPr>
            </a:br>
            <a:r>
              <a:rPr lang="en-GB" spc="0">
                <a:solidFill>
                  <a:schemeClr val="accent1"/>
                </a:solidFill>
              </a:rPr>
              <a:t/>
            </a:r>
            <a:br>
              <a:rPr lang="en-GB" spc="0">
                <a:solidFill>
                  <a:schemeClr val="accent1"/>
                </a:solidFill>
              </a:rPr>
            </a:br>
            <a:r>
              <a:rPr lang="en-GB">
                <a:solidFill>
                  <a:schemeClr val="accent1"/>
                </a:solidFill>
              </a:rPr>
              <a:t/>
            </a:r>
            <a:br>
              <a:rPr lang="en-GB">
                <a:solidFill>
                  <a:schemeClr val="accent1"/>
                </a:solidFill>
              </a:rPr>
            </a:br>
            <a:r>
              <a:rPr lang="en-GB" sz="2400" cap="none" spc="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GB" sz="2400" cap="none" spc="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GB" sz="1800" cap="none" spc="0">
                <a:solidFill>
                  <a:prstClr val="black"/>
                </a:solidFill>
                <a:latin typeface="Trebuchet MS" panose="020B0603020202020204" pitchFamily="34" charset="0"/>
                <a:ea typeface="+mn-ea"/>
                <a:cs typeface="+mn-cs"/>
              </a:rPr>
              <a:t/>
            </a:r>
            <a:br>
              <a:rPr lang="en-GB" sz="1800" cap="none" spc="0">
                <a:solidFill>
                  <a:prstClr val="black"/>
                </a:solidFill>
                <a:latin typeface="Trebuchet MS" panose="020B0603020202020204" pitchFamily="34" charset="0"/>
                <a:ea typeface="+mn-ea"/>
                <a:cs typeface="+mn-cs"/>
              </a:rPr>
            </a:br>
            <a:endParaRPr lang="en-GB"/>
          </a:p>
        </p:txBody>
      </p:sp>
      <p:sp>
        <p:nvSpPr>
          <p:cNvPr id="3" name="Slide Number Placeholder 2"/>
          <p:cNvSpPr>
            <a:spLocks noGrp="1"/>
          </p:cNvSpPr>
          <p:nvPr>
            <p:ph type="sldNum" sz="quarter" idx="12"/>
          </p:nvPr>
        </p:nvSpPr>
        <p:spPr/>
        <p:txBody>
          <a:bodyPr/>
          <a:lstStyle/>
          <a:p>
            <a:fld id="{7B914098-EA5F-4E0F-8262-B37EEDEAEE84}" type="slidenum">
              <a:rPr lang="en-GB" smtClean="0"/>
              <a:pPr/>
              <a:t>17</a:t>
            </a:fld>
            <a:endParaRPr lang="en-GB"/>
          </a:p>
        </p:txBody>
      </p:sp>
      <p:pic>
        <p:nvPicPr>
          <p:cNvPr id="8" name="Picture 7"/>
          <p:cNvPicPr>
            <a:picLocks noChangeAspect="1"/>
          </p:cNvPicPr>
          <p:nvPr/>
        </p:nvPicPr>
        <p:blipFill>
          <a:blip r:embed="rId3"/>
          <a:stretch>
            <a:fillRect/>
          </a:stretch>
        </p:blipFill>
        <p:spPr>
          <a:xfrm>
            <a:off x="6805613" y="4672769"/>
            <a:ext cx="3886200" cy="2905125"/>
          </a:xfrm>
          <a:prstGeom prst="rect">
            <a:avLst/>
          </a:prstGeom>
        </p:spPr>
      </p:pic>
      <p:sp>
        <p:nvSpPr>
          <p:cNvPr id="9" name="TextBox 6"/>
          <p:cNvSpPr txBox="1"/>
          <p:nvPr/>
        </p:nvSpPr>
        <p:spPr>
          <a:xfrm>
            <a:off x="316706" y="1722437"/>
            <a:ext cx="8533289" cy="4247317"/>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accent1"/>
              </a:buClr>
              <a:buFont typeface="Wingdings" panose="05000000000000000000" pitchFamily="2" charset="2"/>
              <a:buChar char="§"/>
            </a:pPr>
            <a:r>
              <a:rPr lang="en-GB" dirty="0">
                <a:latin typeface="Trebuchet MS" panose="020B0603020202020204" pitchFamily="34" charset="0"/>
              </a:rPr>
              <a:t>If the sample work has not been downloaded to the relevant blue folder then you may have been asked to look at the sample names directly.</a:t>
            </a:r>
          </a:p>
          <a:p>
            <a:pPr marL="342900" indent="-342900">
              <a:buClr>
                <a:schemeClr val="accent1"/>
              </a:buClr>
              <a:buFont typeface="Wingdings" panose="05000000000000000000" pitchFamily="2" charset="2"/>
              <a:buChar char="§"/>
            </a:pPr>
            <a:r>
              <a:rPr lang="en-GB" dirty="0">
                <a:latin typeface="Trebuchet MS" panose="020B0603020202020204" pitchFamily="34" charset="0"/>
              </a:rPr>
              <a:t>Click on the 'Assignments' link within the relevant unit</a:t>
            </a:r>
          </a:p>
          <a:p>
            <a:pPr marL="342900" indent="-342900">
              <a:buClr>
                <a:schemeClr val="accent1"/>
              </a:buClr>
              <a:buFont typeface="Wingdings" panose="05000000000000000000" pitchFamily="2" charset="2"/>
              <a:buChar char="§"/>
            </a:pPr>
            <a:endParaRPr lang="en-GB" dirty="0">
              <a:latin typeface="Trebuchet MS" panose="020B0603020202020204" pitchFamily="34" charset="0"/>
            </a:endParaRPr>
          </a:p>
          <a:p>
            <a:pPr marL="342900" indent="-342900">
              <a:buClr>
                <a:schemeClr val="accent1"/>
              </a:buClr>
              <a:buFont typeface="Wingdings" panose="05000000000000000000" pitchFamily="2" charset="2"/>
              <a:buChar char="§"/>
            </a:pPr>
            <a:endParaRPr lang="en-GB" dirty="0"/>
          </a:p>
          <a:p>
            <a:pPr marL="342900" indent="-342900">
              <a:buClr>
                <a:schemeClr val="accent1"/>
              </a:buClr>
              <a:buFont typeface="Wingdings" panose="05000000000000000000" pitchFamily="2" charset="2"/>
              <a:buChar char="§"/>
            </a:pPr>
            <a:endParaRPr lang="en-GB" dirty="0"/>
          </a:p>
          <a:p>
            <a:pPr marL="342900" indent="-342900">
              <a:buClr>
                <a:schemeClr val="accent1"/>
              </a:buClr>
              <a:buFont typeface="Wingdings" panose="05000000000000000000" pitchFamily="2" charset="2"/>
              <a:buChar char="§"/>
            </a:pPr>
            <a:endParaRPr lang="en-GB" dirty="0"/>
          </a:p>
          <a:p>
            <a:pPr marL="342900" indent="-342900">
              <a:buClr>
                <a:schemeClr val="accent1"/>
              </a:buClr>
              <a:buFont typeface="Wingdings" panose="05000000000000000000" pitchFamily="2" charset="2"/>
              <a:buChar char="§"/>
            </a:pPr>
            <a:endParaRPr lang="en-GB" dirty="0"/>
          </a:p>
          <a:p>
            <a:pPr marL="342900" indent="-342900">
              <a:buClr>
                <a:schemeClr val="accent1"/>
              </a:buClr>
              <a:buFont typeface="Wingdings" panose="05000000000000000000" pitchFamily="2" charset="2"/>
              <a:buChar char="§"/>
            </a:pPr>
            <a:endParaRPr lang="en-GB" dirty="0"/>
          </a:p>
          <a:p>
            <a:pPr marL="342900" indent="-342900">
              <a:buClr>
                <a:schemeClr val="accent1"/>
              </a:buClr>
              <a:buFont typeface="Wingdings" panose="05000000000000000000" pitchFamily="2" charset="2"/>
              <a:buChar char="§"/>
            </a:pPr>
            <a:endParaRPr lang="en-GB" dirty="0"/>
          </a:p>
          <a:p>
            <a:pPr marL="342900" indent="-342900">
              <a:buClr>
                <a:schemeClr val="accent1"/>
              </a:buClr>
              <a:buFont typeface="Wingdings" panose="05000000000000000000" pitchFamily="2" charset="2"/>
              <a:buChar char="§"/>
            </a:pPr>
            <a:endParaRPr lang="en-GB" dirty="0"/>
          </a:p>
          <a:p>
            <a:pPr marL="342900" indent="-342900">
              <a:buClr>
                <a:schemeClr val="accent1"/>
              </a:buClr>
              <a:buFont typeface="Wingdings" panose="05000000000000000000" pitchFamily="2" charset="2"/>
              <a:buChar char="§"/>
            </a:pPr>
            <a:r>
              <a:rPr lang="en-GB" dirty="0"/>
              <a:t>Select the assessment</a:t>
            </a:r>
          </a:p>
          <a:p>
            <a:pPr marL="342900" indent="-342900">
              <a:buClr>
                <a:schemeClr val="accent1"/>
              </a:buClr>
              <a:buFont typeface="Wingdings" panose="05000000000000000000" pitchFamily="2" charset="2"/>
              <a:buChar char="§"/>
            </a:pPr>
            <a:endParaRPr lang="en-GB" dirty="0"/>
          </a:p>
          <a:p>
            <a:pPr marL="342900" indent="-342900">
              <a:buClr>
                <a:schemeClr val="accent1"/>
              </a:buClr>
              <a:buFont typeface="Wingdings" panose="05000000000000000000" pitchFamily="2" charset="2"/>
              <a:buChar char="§"/>
            </a:pPr>
            <a:endParaRPr lang="en-GB" dirty="0"/>
          </a:p>
          <a:p>
            <a:pPr>
              <a:buClr>
                <a:schemeClr val="accent1"/>
              </a:buClr>
            </a:pPr>
            <a:endParaRPr lang="en-GB" dirty="0"/>
          </a:p>
        </p:txBody>
      </p:sp>
      <p:pic>
        <p:nvPicPr>
          <p:cNvPr id="5" name="Picture 5" descr="A screenshot of a cell phone&#10;&#10;Description generated with very high confidence">
            <a:extLst>
              <a:ext uri="{FF2B5EF4-FFF2-40B4-BE49-F238E27FC236}">
                <a16:creationId xmlns="" xmlns:a16="http://schemas.microsoft.com/office/drawing/2014/main" id="{991AC236-7D14-48F0-BF1E-712993BE51E1}"/>
              </a:ext>
            </a:extLst>
          </p:cNvPr>
          <p:cNvPicPr>
            <a:picLocks noChangeAspect="1"/>
          </p:cNvPicPr>
          <p:nvPr/>
        </p:nvPicPr>
        <p:blipFill>
          <a:blip r:embed="rId4"/>
          <a:stretch>
            <a:fillRect/>
          </a:stretch>
        </p:blipFill>
        <p:spPr>
          <a:xfrm>
            <a:off x="1168137" y="2755567"/>
            <a:ext cx="4809159" cy="1913907"/>
          </a:xfrm>
          <a:prstGeom prst="rect">
            <a:avLst/>
          </a:prstGeom>
        </p:spPr>
      </p:pic>
      <p:pic>
        <p:nvPicPr>
          <p:cNvPr id="7" name="Picture 9">
            <a:extLst>
              <a:ext uri="{FF2B5EF4-FFF2-40B4-BE49-F238E27FC236}">
                <a16:creationId xmlns="" xmlns:a16="http://schemas.microsoft.com/office/drawing/2014/main" id="{7E077F56-E80B-4A18-8823-D2D00F008ED9}"/>
              </a:ext>
            </a:extLst>
          </p:cNvPr>
          <p:cNvPicPr>
            <a:picLocks noChangeAspect="1"/>
          </p:cNvPicPr>
          <p:nvPr/>
        </p:nvPicPr>
        <p:blipFill>
          <a:blip r:embed="rId5"/>
          <a:stretch>
            <a:fillRect/>
          </a:stretch>
        </p:blipFill>
        <p:spPr>
          <a:xfrm>
            <a:off x="1167391" y="3624263"/>
            <a:ext cx="552599" cy="304800"/>
          </a:xfrm>
          <a:prstGeom prst="rect">
            <a:avLst/>
          </a:prstGeom>
        </p:spPr>
      </p:pic>
      <p:pic>
        <p:nvPicPr>
          <p:cNvPr id="13" name="Picture 13" descr="A screenshot of a cell phone&#10;&#10;Description generated with very high confidence">
            <a:extLst>
              <a:ext uri="{FF2B5EF4-FFF2-40B4-BE49-F238E27FC236}">
                <a16:creationId xmlns="" xmlns:a16="http://schemas.microsoft.com/office/drawing/2014/main" id="{5181C0ED-F73E-4F94-8539-7939267458D9}"/>
              </a:ext>
            </a:extLst>
          </p:cNvPr>
          <p:cNvPicPr>
            <a:picLocks noChangeAspect="1"/>
          </p:cNvPicPr>
          <p:nvPr/>
        </p:nvPicPr>
        <p:blipFill>
          <a:blip r:embed="rId6"/>
          <a:stretch>
            <a:fillRect/>
          </a:stretch>
        </p:blipFill>
        <p:spPr>
          <a:xfrm>
            <a:off x="910012" y="5159342"/>
            <a:ext cx="3733524" cy="1468268"/>
          </a:xfrm>
          <a:prstGeom prst="rect">
            <a:avLst/>
          </a:prstGeom>
        </p:spPr>
      </p:pic>
      <p:pic>
        <p:nvPicPr>
          <p:cNvPr id="15" name="Picture 15">
            <a:extLst>
              <a:ext uri="{FF2B5EF4-FFF2-40B4-BE49-F238E27FC236}">
                <a16:creationId xmlns="" xmlns:a16="http://schemas.microsoft.com/office/drawing/2014/main" id="{2F0689E2-F3B4-48D0-B288-20CA83207293}"/>
              </a:ext>
            </a:extLst>
          </p:cNvPr>
          <p:cNvPicPr>
            <a:picLocks noChangeAspect="1"/>
          </p:cNvPicPr>
          <p:nvPr/>
        </p:nvPicPr>
        <p:blipFill>
          <a:blip r:embed="rId7"/>
          <a:stretch>
            <a:fillRect/>
          </a:stretch>
        </p:blipFill>
        <p:spPr>
          <a:xfrm>
            <a:off x="3574790" y="5891335"/>
            <a:ext cx="552599" cy="304800"/>
          </a:xfrm>
          <a:prstGeom prst="rect">
            <a:avLst/>
          </a:prstGeom>
        </p:spPr>
      </p:pic>
      <p:sp>
        <p:nvSpPr>
          <p:cNvPr id="11" name="Footer Placeholder 1"/>
          <p:cNvSpPr>
            <a:spLocks noGrp="1"/>
          </p:cNvSpPr>
          <p:nvPr>
            <p:ph type="ftr" sz="quarter" idx="11"/>
          </p:nvPr>
        </p:nvSpPr>
        <p:spPr>
          <a:xfrm>
            <a:off x="504666" y="6986387"/>
            <a:ext cx="6670040" cy="202137"/>
          </a:xfrm>
        </p:spPr>
        <p:txBody>
          <a:bodyPr/>
          <a:lstStyle/>
          <a:p>
            <a:r>
              <a:rPr lang="en-GB" dirty="0"/>
              <a:t>Solent University External Examiners’ Briefing Day 2018</a:t>
            </a:r>
          </a:p>
        </p:txBody>
      </p:sp>
    </p:spTree>
    <p:extLst>
      <p:ext uri="{BB962C8B-B14F-4D97-AF65-F5344CB8AC3E}">
        <p14:creationId xmlns:p14="http://schemas.microsoft.com/office/powerpoint/2010/main" val="137516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0217" y="621569"/>
            <a:ext cx="9794240" cy="567477"/>
          </a:xfrm>
        </p:spPr>
        <p:txBody>
          <a:bodyPr>
            <a:normAutofit fontScale="90000"/>
          </a:bodyPr>
          <a:lstStyle/>
          <a:p>
            <a:pPr lvl="0" defTabSz="914400">
              <a:lnSpc>
                <a:spcPct val="90000"/>
              </a:lnSpc>
              <a:spcBef>
                <a:spcPts val="1000"/>
              </a:spcBef>
            </a:pPr>
            <a:r>
              <a:rPr lang="en-GB" sz="2700" spc="300">
                <a:solidFill>
                  <a:schemeClr val="accent1"/>
                </a:solidFill>
              </a:rPr>
              <a:t>HOW TO ACCESS ASSIGNMENTS </a:t>
            </a:r>
            <a:br>
              <a:rPr lang="en-GB" sz="2700" spc="300">
                <a:solidFill>
                  <a:schemeClr val="accent1"/>
                </a:solidFill>
              </a:rPr>
            </a:br>
            <a:r>
              <a:rPr lang="en-GB" sz="2700" spc="300">
                <a:solidFill>
                  <a:schemeClr val="accent1"/>
                </a:solidFill>
              </a:rPr>
              <a:t>NEEDED FOR MODERATION</a:t>
            </a:r>
            <a:r>
              <a:rPr lang="en-GB" spc="0">
                <a:solidFill>
                  <a:schemeClr val="accent1"/>
                </a:solidFill>
              </a:rPr>
              <a:t/>
            </a:r>
            <a:br>
              <a:rPr lang="en-GB" spc="0">
                <a:solidFill>
                  <a:schemeClr val="accent1"/>
                </a:solidFill>
              </a:rPr>
            </a:br>
            <a:r>
              <a:rPr lang="en-GB">
                <a:solidFill>
                  <a:schemeClr val="accent1"/>
                </a:solidFill>
              </a:rPr>
              <a:t/>
            </a:r>
            <a:br>
              <a:rPr lang="en-GB">
                <a:solidFill>
                  <a:schemeClr val="accent1"/>
                </a:solidFill>
              </a:rPr>
            </a:br>
            <a:r>
              <a:rPr lang="en-GB">
                <a:solidFill>
                  <a:schemeClr val="accent1"/>
                </a:solidFill>
              </a:rPr>
              <a:t/>
            </a:r>
            <a:br>
              <a:rPr lang="en-GB">
                <a:solidFill>
                  <a:schemeClr val="accent1"/>
                </a:solidFill>
              </a:rPr>
            </a:br>
            <a:r>
              <a:rPr lang="en-GB" sz="2000" cap="none" spc="0">
                <a:solidFill>
                  <a:prstClr val="black"/>
                </a:solidFill>
                <a:latin typeface="Trebuchet MS" panose="020B0603020202020204" pitchFamily="34" charset="0"/>
                <a:ea typeface="+mn-ea"/>
                <a:cs typeface="+mn-cs"/>
              </a:rPr>
              <a:t/>
            </a:r>
            <a:br>
              <a:rPr lang="en-GB" sz="2000" cap="none" spc="0">
                <a:solidFill>
                  <a:prstClr val="black"/>
                </a:solidFill>
                <a:latin typeface="Trebuchet MS" panose="020B0603020202020204" pitchFamily="34" charset="0"/>
                <a:ea typeface="+mn-ea"/>
                <a:cs typeface="+mn-cs"/>
              </a:rPr>
            </a:br>
            <a:r>
              <a:rPr lang="en-GB" sz="2000" cap="none" spc="0">
                <a:solidFill>
                  <a:prstClr val="black"/>
                </a:solidFill>
                <a:latin typeface="Trebuchet MS" panose="020B0603020202020204" pitchFamily="34" charset="0"/>
                <a:ea typeface="+mn-ea"/>
                <a:cs typeface="+mn-cs"/>
              </a:rPr>
              <a:t/>
            </a:r>
            <a:br>
              <a:rPr lang="en-GB" sz="2000" cap="none" spc="0">
                <a:solidFill>
                  <a:prstClr val="black"/>
                </a:solidFill>
                <a:latin typeface="Trebuchet MS" panose="020B0603020202020204" pitchFamily="34" charset="0"/>
                <a:ea typeface="+mn-ea"/>
                <a:cs typeface="+mn-cs"/>
              </a:rPr>
            </a:br>
            <a:r>
              <a:rPr lang="en-GB" sz="2400" cap="none" spc="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GB" sz="2400" cap="none" spc="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GB" sz="1800" cap="none" spc="0">
                <a:solidFill>
                  <a:prstClr val="black"/>
                </a:solidFill>
                <a:latin typeface="Trebuchet MS" panose="020B0603020202020204" pitchFamily="34" charset="0"/>
                <a:ea typeface="+mn-ea"/>
                <a:cs typeface="+mn-cs"/>
              </a:rPr>
              <a:t/>
            </a:r>
            <a:br>
              <a:rPr lang="en-GB" sz="1800" cap="none" spc="0">
                <a:solidFill>
                  <a:prstClr val="black"/>
                </a:solidFill>
                <a:latin typeface="Trebuchet MS" panose="020B0603020202020204" pitchFamily="34" charset="0"/>
                <a:ea typeface="+mn-ea"/>
                <a:cs typeface="+mn-cs"/>
              </a:rPr>
            </a:br>
            <a:endParaRPr lang="en-GB"/>
          </a:p>
        </p:txBody>
      </p:sp>
      <p:sp>
        <p:nvSpPr>
          <p:cNvPr id="3" name="Slide Number Placeholder 2"/>
          <p:cNvSpPr>
            <a:spLocks noGrp="1"/>
          </p:cNvSpPr>
          <p:nvPr>
            <p:ph type="sldNum" sz="quarter" idx="12"/>
          </p:nvPr>
        </p:nvSpPr>
        <p:spPr/>
        <p:txBody>
          <a:bodyPr/>
          <a:lstStyle/>
          <a:p>
            <a:fld id="{7B914098-EA5F-4E0F-8262-B37EEDEAEE84}" type="slidenum">
              <a:rPr lang="en-GB" smtClean="0"/>
              <a:pPr/>
              <a:t>18</a:t>
            </a:fld>
            <a:endParaRPr lang="en-GB"/>
          </a:p>
        </p:txBody>
      </p:sp>
      <p:sp>
        <p:nvSpPr>
          <p:cNvPr id="9" name="Content Placeholder 3"/>
          <p:cNvSpPr>
            <a:spLocks noGrp="1"/>
          </p:cNvSpPr>
          <p:nvPr/>
        </p:nvSpPr>
        <p:spPr>
          <a:xfrm>
            <a:off x="471911" y="1646577"/>
            <a:ext cx="6626595" cy="426686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buFont typeface="Wingdings"/>
              <a:buChar char="§"/>
            </a:pPr>
            <a:r>
              <a:rPr lang="en-GB" sz="1800"/>
              <a:t>And then click on 'View all submissions'</a:t>
            </a:r>
          </a:p>
          <a:p>
            <a:pPr>
              <a:buClr>
                <a:schemeClr val="accent1"/>
              </a:buClr>
              <a:buFont typeface="Wingdings"/>
              <a:buChar char="§"/>
            </a:pPr>
            <a:endParaRPr lang="en-GB" sz="1800"/>
          </a:p>
          <a:p>
            <a:pPr>
              <a:buClr>
                <a:schemeClr val="accent1"/>
              </a:buClr>
              <a:buFont typeface="Wingdings"/>
              <a:buChar char="§"/>
            </a:pPr>
            <a:endParaRPr lang="en-GB" sz="1800"/>
          </a:p>
          <a:p>
            <a:pPr>
              <a:buFont typeface="Wingdings"/>
              <a:buChar char="§"/>
            </a:pPr>
            <a:endParaRPr lang="en-GB"/>
          </a:p>
        </p:txBody>
      </p:sp>
      <p:pic>
        <p:nvPicPr>
          <p:cNvPr id="13" name="Picture 12"/>
          <p:cNvPicPr>
            <a:picLocks noChangeAspect="1"/>
          </p:cNvPicPr>
          <p:nvPr/>
        </p:nvPicPr>
        <p:blipFill>
          <a:blip r:embed="rId3"/>
          <a:stretch>
            <a:fillRect/>
          </a:stretch>
        </p:blipFill>
        <p:spPr>
          <a:xfrm>
            <a:off x="6729413" y="0"/>
            <a:ext cx="3962400" cy="3409950"/>
          </a:xfrm>
          <a:prstGeom prst="rect">
            <a:avLst/>
          </a:prstGeom>
        </p:spPr>
      </p:pic>
      <p:sp>
        <p:nvSpPr>
          <p:cNvPr id="11" name="Content Placeholder 2"/>
          <p:cNvSpPr>
            <a:spLocks noGrp="1"/>
          </p:cNvSpPr>
          <p:nvPr>
            <p:ph idx="1"/>
          </p:nvPr>
        </p:nvSpPr>
        <p:spPr>
          <a:xfrm>
            <a:off x="317501" y="1486387"/>
            <a:ext cx="6552405" cy="4587240"/>
          </a:xfrm>
        </p:spPr>
        <p:txBody>
          <a:bodyPr vert="horz" lIns="0" tIns="0" rIns="0" bIns="0" rtlCol="0" anchor="t">
            <a:normAutofit/>
          </a:bodyPr>
          <a:lstStyle/>
          <a:p>
            <a:r>
              <a:rPr lang="en-GB" sz="1600"/>
              <a:t>. </a:t>
            </a:r>
            <a:endParaRPr lang="en-GB" sz="1050"/>
          </a:p>
        </p:txBody>
      </p:sp>
      <p:pic>
        <p:nvPicPr>
          <p:cNvPr id="8" name="Picture 11" descr="A screenshot of a cell phone&#10;&#10;Description generated with very high confidence">
            <a:extLst>
              <a:ext uri="{FF2B5EF4-FFF2-40B4-BE49-F238E27FC236}">
                <a16:creationId xmlns="" xmlns:a16="http://schemas.microsoft.com/office/drawing/2014/main" id="{D0B7AA36-CDD1-4F11-918E-AB6A7DE18222}"/>
              </a:ext>
            </a:extLst>
          </p:cNvPr>
          <p:cNvPicPr>
            <a:picLocks noChangeAspect="1"/>
          </p:cNvPicPr>
          <p:nvPr/>
        </p:nvPicPr>
        <p:blipFill>
          <a:blip r:embed="rId4"/>
          <a:stretch>
            <a:fillRect/>
          </a:stretch>
        </p:blipFill>
        <p:spPr>
          <a:xfrm>
            <a:off x="704784" y="2237291"/>
            <a:ext cx="4970503" cy="2605880"/>
          </a:xfrm>
          <a:prstGeom prst="rect">
            <a:avLst/>
          </a:prstGeom>
        </p:spPr>
      </p:pic>
      <p:pic>
        <p:nvPicPr>
          <p:cNvPr id="14" name="Picture 14">
            <a:extLst>
              <a:ext uri="{FF2B5EF4-FFF2-40B4-BE49-F238E27FC236}">
                <a16:creationId xmlns="" xmlns:a16="http://schemas.microsoft.com/office/drawing/2014/main" id="{9E7985D3-8B00-4854-BB37-B3376D899840}"/>
              </a:ext>
            </a:extLst>
          </p:cNvPr>
          <p:cNvPicPr>
            <a:picLocks noChangeAspect="1"/>
          </p:cNvPicPr>
          <p:nvPr/>
        </p:nvPicPr>
        <p:blipFill>
          <a:blip r:embed="rId5"/>
          <a:stretch>
            <a:fillRect/>
          </a:stretch>
        </p:blipFill>
        <p:spPr>
          <a:xfrm>
            <a:off x="2854720" y="4376372"/>
            <a:ext cx="552599" cy="304800"/>
          </a:xfrm>
          <a:prstGeom prst="rect">
            <a:avLst/>
          </a:prstGeom>
        </p:spPr>
      </p:pic>
      <p:sp>
        <p:nvSpPr>
          <p:cNvPr id="12" name="Footer Placeholder 1"/>
          <p:cNvSpPr>
            <a:spLocks noGrp="1"/>
          </p:cNvSpPr>
          <p:nvPr>
            <p:ph type="ftr" sz="quarter" idx="11"/>
          </p:nvPr>
        </p:nvSpPr>
        <p:spPr>
          <a:xfrm>
            <a:off x="504666" y="6986387"/>
            <a:ext cx="6670040" cy="202137"/>
          </a:xfrm>
        </p:spPr>
        <p:txBody>
          <a:bodyPr/>
          <a:lstStyle/>
          <a:p>
            <a:r>
              <a:rPr lang="en-GB" dirty="0"/>
              <a:t>Solent University External Examiners’ Briefing Day 2018</a:t>
            </a:r>
          </a:p>
        </p:txBody>
      </p:sp>
      <p:pic>
        <p:nvPicPr>
          <p:cNvPr id="15" name="Picture 14" descr="cid:image002.png@01D3C1D4.5F3F7C60">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504666" y="5962800"/>
            <a:ext cx="2341009" cy="761108"/>
          </a:xfrm>
          <a:prstGeom prst="rect">
            <a:avLst/>
          </a:prstGeom>
          <a:noFill/>
          <a:ln>
            <a:noFill/>
          </a:ln>
        </p:spPr>
      </p:pic>
    </p:spTree>
    <p:extLst>
      <p:ext uri="{BB962C8B-B14F-4D97-AF65-F5344CB8AC3E}">
        <p14:creationId xmlns:p14="http://schemas.microsoft.com/office/powerpoint/2010/main" val="349478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6729413" y="0"/>
            <a:ext cx="3962400" cy="3409950"/>
          </a:xfrm>
          <a:prstGeom prst="rect">
            <a:avLst/>
          </a:prstGeom>
        </p:spPr>
      </p:pic>
      <p:sp>
        <p:nvSpPr>
          <p:cNvPr id="3" name="Slide Number Placeholder 2">
            <a:extLst>
              <a:ext uri="{FF2B5EF4-FFF2-40B4-BE49-F238E27FC236}">
                <a16:creationId xmlns="" xmlns:a16="http://schemas.microsoft.com/office/drawing/2014/main" id="{2C2A1B7A-4439-4C56-8889-EB0B833CE029}"/>
              </a:ext>
            </a:extLst>
          </p:cNvPr>
          <p:cNvSpPr>
            <a:spLocks noGrp="1"/>
          </p:cNvSpPr>
          <p:nvPr>
            <p:ph type="sldNum" sz="quarter" idx="12"/>
          </p:nvPr>
        </p:nvSpPr>
        <p:spPr/>
        <p:txBody>
          <a:bodyPr/>
          <a:lstStyle/>
          <a:p>
            <a:fld id="{7B914098-EA5F-4E0F-8262-B37EEDEAEE84}" type="slidenum">
              <a:rPr lang="en-GB" smtClean="0"/>
              <a:t>19</a:t>
            </a:fld>
            <a:endParaRPr lang="en-GB"/>
          </a:p>
        </p:txBody>
      </p:sp>
      <p:sp>
        <p:nvSpPr>
          <p:cNvPr id="4" name="Content Placeholder 3">
            <a:extLst>
              <a:ext uri="{FF2B5EF4-FFF2-40B4-BE49-F238E27FC236}">
                <a16:creationId xmlns="" xmlns:a16="http://schemas.microsoft.com/office/drawing/2014/main" id="{4A2B3538-1A41-43CD-8B12-D36190AD8BBC}"/>
              </a:ext>
            </a:extLst>
          </p:cNvPr>
          <p:cNvSpPr>
            <a:spLocks noGrp="1"/>
          </p:cNvSpPr>
          <p:nvPr>
            <p:ph idx="1"/>
          </p:nvPr>
        </p:nvSpPr>
        <p:spPr>
          <a:xfrm>
            <a:off x="504667" y="1560017"/>
            <a:ext cx="6489955" cy="5267821"/>
          </a:xfrm>
        </p:spPr>
        <p:txBody>
          <a:bodyPr vert="horz" lIns="0" tIns="0" rIns="0" bIns="0" rtlCol="0" anchor="t">
            <a:normAutofit/>
          </a:bodyPr>
          <a:lstStyle/>
          <a:p>
            <a:pPr marL="171450" indent="-171450">
              <a:buFont typeface="Wingdings" panose="020B0604020202020204" pitchFamily="34" charset="0"/>
              <a:buChar char="§"/>
            </a:pPr>
            <a:r>
              <a:rPr lang="en-US" sz="1800" dirty="0">
                <a:latin typeface="Trebuchet MS"/>
                <a:cs typeface="Calibri"/>
              </a:rPr>
              <a:t>This will bring up the marks for that assessment, an indication of where double-marking has taken place and notification of those in the sample.</a:t>
            </a:r>
            <a:endParaRPr lang="en-US" sz="1800" dirty="0">
              <a:latin typeface="Trebuchet MS"/>
            </a:endParaRPr>
          </a:p>
          <a:p>
            <a:pPr marL="171450" indent="-171450">
              <a:buFont typeface="Wingdings" panose="020B0604020202020204" pitchFamily="34" charset="0"/>
              <a:buChar char="§"/>
            </a:pPr>
            <a:endParaRPr lang="en-US" dirty="0"/>
          </a:p>
        </p:txBody>
      </p:sp>
      <p:sp>
        <p:nvSpPr>
          <p:cNvPr id="8" name="Title 3">
            <a:extLst>
              <a:ext uri="{FF2B5EF4-FFF2-40B4-BE49-F238E27FC236}">
                <a16:creationId xmlns="" xmlns:a16="http://schemas.microsoft.com/office/drawing/2014/main" id="{7C58BC81-38C5-4A9A-B254-8D5BEB68B433}"/>
              </a:ext>
            </a:extLst>
          </p:cNvPr>
          <p:cNvSpPr txBox="1">
            <a:spLocks/>
          </p:cNvSpPr>
          <p:nvPr/>
        </p:nvSpPr>
        <p:spPr>
          <a:xfrm>
            <a:off x="470217" y="621569"/>
            <a:ext cx="9794240" cy="567477"/>
          </a:xfrm>
          <a:prstGeom prst="rect">
            <a:avLst/>
          </a:prstGeom>
        </p:spPr>
        <p:txBody>
          <a:bodyPr vert="horz" lIns="0" tIns="0" rIns="0" bIns="0" rtlCol="0" anchor="t">
            <a:normAutofit fontScale="25000" lnSpcReduction="20000"/>
          </a:bodyPr>
          <a:lstStyle>
            <a:lvl1pPr algn="l" defTabSz="755957" rtl="0" eaLnBrk="1" latinLnBrk="0" hangingPunct="1">
              <a:lnSpc>
                <a:spcPct val="100000"/>
              </a:lnSpc>
              <a:spcBef>
                <a:spcPct val="0"/>
              </a:spcBef>
              <a:buNone/>
              <a:defRPr sz="3600" kern="1200" cap="all" spc="380" baseline="0">
                <a:solidFill>
                  <a:schemeClr val="tx2"/>
                </a:solidFill>
                <a:latin typeface="+mj-lt"/>
                <a:ea typeface="+mj-ea"/>
                <a:cs typeface="+mj-cs"/>
              </a:defRPr>
            </a:lvl1pPr>
          </a:lstStyle>
          <a:p>
            <a:pPr defTabSz="914400">
              <a:lnSpc>
                <a:spcPct val="90000"/>
              </a:lnSpc>
              <a:spcBef>
                <a:spcPts val="1000"/>
              </a:spcBef>
            </a:pPr>
            <a:r>
              <a:rPr lang="en-GB" sz="11200" spc="300" dirty="0">
                <a:solidFill>
                  <a:schemeClr val="accent1"/>
                </a:solidFill>
              </a:rPr>
              <a:t>HOW TO ACCESS ASSIGNMENTS </a:t>
            </a:r>
            <a:br>
              <a:rPr lang="en-GB" sz="11200" spc="300" dirty="0">
                <a:solidFill>
                  <a:schemeClr val="accent1"/>
                </a:solidFill>
              </a:rPr>
            </a:br>
            <a:r>
              <a:rPr lang="en-GB" sz="11200" spc="300" dirty="0">
                <a:solidFill>
                  <a:schemeClr val="accent1"/>
                </a:solidFill>
              </a:rPr>
              <a:t>NEEDED FOR MODERATION</a:t>
            </a:r>
            <a:r>
              <a:rPr lang="en-GB" spc="0" dirty="0">
                <a:solidFill>
                  <a:schemeClr val="accent1"/>
                </a:solidFill>
              </a:rPr>
              <a:t/>
            </a:r>
            <a:br>
              <a:rPr lang="en-GB" spc="0" dirty="0">
                <a:solidFill>
                  <a:schemeClr val="accent1"/>
                </a:solidFill>
              </a:rPr>
            </a:br>
            <a:r>
              <a:rPr lang="en-GB" dirty="0">
                <a:solidFill>
                  <a:schemeClr val="accent1"/>
                </a:solidFill>
              </a:rPr>
              <a:t/>
            </a:r>
            <a:br>
              <a:rPr lang="en-GB" dirty="0">
                <a:solidFill>
                  <a:schemeClr val="accent1"/>
                </a:solidFill>
              </a:rPr>
            </a:br>
            <a:r>
              <a:rPr lang="en-GB" dirty="0">
                <a:solidFill>
                  <a:schemeClr val="accent1"/>
                </a:solidFill>
              </a:rPr>
              <a:t/>
            </a:r>
            <a:br>
              <a:rPr lang="en-GB" dirty="0">
                <a:solidFill>
                  <a:schemeClr val="accent1"/>
                </a:solidFill>
              </a:rPr>
            </a:br>
            <a:r>
              <a:rPr lang="en-GB" sz="2000" cap="none" spc="0" dirty="0">
                <a:solidFill>
                  <a:prstClr val="black"/>
                </a:solidFill>
                <a:latin typeface="Trebuchet MS" panose="020B0603020202020204" pitchFamily="34" charset="0"/>
                <a:ea typeface="+mn-ea"/>
                <a:cs typeface="+mn-cs"/>
              </a:rPr>
              <a:t/>
            </a:r>
            <a:br>
              <a:rPr lang="en-GB" sz="2000" cap="none" spc="0" dirty="0">
                <a:solidFill>
                  <a:prstClr val="black"/>
                </a:solidFill>
                <a:latin typeface="Trebuchet MS" panose="020B0603020202020204" pitchFamily="34" charset="0"/>
                <a:ea typeface="+mn-ea"/>
                <a:cs typeface="+mn-cs"/>
              </a:rPr>
            </a:br>
            <a:r>
              <a:rPr lang="en-GB" sz="2000" cap="none" spc="0" dirty="0">
                <a:solidFill>
                  <a:prstClr val="black"/>
                </a:solidFill>
                <a:latin typeface="Trebuchet MS" panose="020B0603020202020204" pitchFamily="34" charset="0"/>
                <a:ea typeface="+mn-ea"/>
                <a:cs typeface="+mn-cs"/>
              </a:rPr>
              <a:t/>
            </a:r>
            <a:br>
              <a:rPr lang="en-GB" sz="2000" cap="none" spc="0" dirty="0">
                <a:solidFill>
                  <a:prstClr val="black"/>
                </a:solidFill>
                <a:latin typeface="Trebuchet MS" panose="020B0603020202020204" pitchFamily="34" charset="0"/>
                <a:ea typeface="+mn-ea"/>
                <a:cs typeface="+mn-cs"/>
              </a:rPr>
            </a:br>
            <a:r>
              <a:rPr lang="en-GB" sz="2400" cap="none" spc="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GB" sz="2400" cap="none" spc="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GB" sz="1800" cap="none" spc="0" dirty="0">
                <a:solidFill>
                  <a:prstClr val="black"/>
                </a:solidFill>
                <a:latin typeface="Trebuchet MS" panose="020B0603020202020204" pitchFamily="34" charset="0"/>
                <a:ea typeface="+mn-ea"/>
                <a:cs typeface="+mn-cs"/>
              </a:rPr>
              <a:t/>
            </a:r>
            <a:br>
              <a:rPr lang="en-GB" sz="1800" cap="none" spc="0" dirty="0">
                <a:solidFill>
                  <a:prstClr val="black"/>
                </a:solidFill>
                <a:latin typeface="Trebuchet MS" panose="020B0603020202020204" pitchFamily="34" charset="0"/>
                <a:ea typeface="+mn-ea"/>
                <a:cs typeface="+mn-cs"/>
              </a:rPr>
            </a:br>
            <a:endParaRPr lang="en-GB" dirty="0"/>
          </a:p>
        </p:txBody>
      </p:sp>
      <p:pic>
        <p:nvPicPr>
          <p:cNvPr id="9" name="Picture 9" descr="A screenshot of a cell phone&#10;&#10;Description generated with very high confidence">
            <a:extLst>
              <a:ext uri="{FF2B5EF4-FFF2-40B4-BE49-F238E27FC236}">
                <a16:creationId xmlns="" xmlns:a16="http://schemas.microsoft.com/office/drawing/2014/main" id="{6170FC90-56F1-4554-9635-1A53994C3E54}"/>
              </a:ext>
            </a:extLst>
          </p:cNvPr>
          <p:cNvPicPr>
            <a:picLocks noChangeAspect="1"/>
          </p:cNvPicPr>
          <p:nvPr/>
        </p:nvPicPr>
        <p:blipFill>
          <a:blip r:embed="rId3"/>
          <a:stretch>
            <a:fillRect/>
          </a:stretch>
        </p:blipFill>
        <p:spPr>
          <a:xfrm>
            <a:off x="621506" y="2582316"/>
            <a:ext cx="7364655" cy="4177349"/>
          </a:xfrm>
          <a:prstGeom prst="rect">
            <a:avLst/>
          </a:prstGeom>
        </p:spPr>
      </p:pic>
      <p:pic>
        <p:nvPicPr>
          <p:cNvPr id="11" name="Picture 11">
            <a:extLst>
              <a:ext uri="{FF2B5EF4-FFF2-40B4-BE49-F238E27FC236}">
                <a16:creationId xmlns="" xmlns:a16="http://schemas.microsoft.com/office/drawing/2014/main" id="{35EFFF67-0316-433B-803B-F25BFF1D6986}"/>
              </a:ext>
            </a:extLst>
          </p:cNvPr>
          <p:cNvPicPr>
            <a:picLocks noChangeAspect="1"/>
          </p:cNvPicPr>
          <p:nvPr/>
        </p:nvPicPr>
        <p:blipFill>
          <a:blip r:embed="rId4"/>
          <a:stretch>
            <a:fillRect/>
          </a:stretch>
        </p:blipFill>
        <p:spPr>
          <a:xfrm>
            <a:off x="2526506" y="2636837"/>
            <a:ext cx="562127" cy="314325"/>
          </a:xfrm>
          <a:prstGeom prst="rect">
            <a:avLst/>
          </a:prstGeom>
        </p:spPr>
      </p:pic>
      <p:pic>
        <p:nvPicPr>
          <p:cNvPr id="13" name="Picture 13">
            <a:extLst>
              <a:ext uri="{FF2B5EF4-FFF2-40B4-BE49-F238E27FC236}">
                <a16:creationId xmlns="" xmlns:a16="http://schemas.microsoft.com/office/drawing/2014/main" id="{D91DFC36-C435-4A6D-B969-F854551CF040}"/>
              </a:ext>
            </a:extLst>
          </p:cNvPr>
          <p:cNvPicPr>
            <a:picLocks noChangeAspect="1"/>
          </p:cNvPicPr>
          <p:nvPr/>
        </p:nvPicPr>
        <p:blipFill>
          <a:blip r:embed="rId5"/>
          <a:stretch>
            <a:fillRect/>
          </a:stretch>
        </p:blipFill>
        <p:spPr>
          <a:xfrm>
            <a:off x="2526506" y="4518590"/>
            <a:ext cx="552599" cy="304800"/>
          </a:xfrm>
          <a:prstGeom prst="rect">
            <a:avLst/>
          </a:prstGeom>
        </p:spPr>
      </p:pic>
      <p:pic>
        <p:nvPicPr>
          <p:cNvPr id="15" name="Picture 15">
            <a:extLst>
              <a:ext uri="{FF2B5EF4-FFF2-40B4-BE49-F238E27FC236}">
                <a16:creationId xmlns="" xmlns:a16="http://schemas.microsoft.com/office/drawing/2014/main" id="{D79C0A27-241F-4733-8F83-A3045606033D}"/>
              </a:ext>
            </a:extLst>
          </p:cNvPr>
          <p:cNvPicPr>
            <a:picLocks noChangeAspect="1"/>
          </p:cNvPicPr>
          <p:nvPr/>
        </p:nvPicPr>
        <p:blipFill>
          <a:blip r:embed="rId6"/>
          <a:stretch>
            <a:fillRect/>
          </a:stretch>
        </p:blipFill>
        <p:spPr>
          <a:xfrm>
            <a:off x="7794848" y="3122212"/>
            <a:ext cx="552599" cy="304800"/>
          </a:xfrm>
          <a:prstGeom prst="rect">
            <a:avLst/>
          </a:prstGeom>
        </p:spPr>
      </p:pic>
      <p:pic>
        <p:nvPicPr>
          <p:cNvPr id="17" name="Picture 17">
            <a:extLst>
              <a:ext uri="{FF2B5EF4-FFF2-40B4-BE49-F238E27FC236}">
                <a16:creationId xmlns="" xmlns:a16="http://schemas.microsoft.com/office/drawing/2014/main" id="{23BB40B9-F4E8-45D0-8B2A-4EBD70F9F6A3}"/>
              </a:ext>
            </a:extLst>
          </p:cNvPr>
          <p:cNvPicPr>
            <a:picLocks noChangeAspect="1"/>
          </p:cNvPicPr>
          <p:nvPr/>
        </p:nvPicPr>
        <p:blipFill>
          <a:blip r:embed="rId6"/>
          <a:stretch>
            <a:fillRect/>
          </a:stretch>
        </p:blipFill>
        <p:spPr>
          <a:xfrm>
            <a:off x="7717158" y="4193927"/>
            <a:ext cx="552599" cy="304800"/>
          </a:xfrm>
          <a:prstGeom prst="rect">
            <a:avLst/>
          </a:prstGeom>
        </p:spPr>
      </p:pic>
      <p:sp>
        <p:nvSpPr>
          <p:cNvPr id="14" name="Footer Placeholder 1"/>
          <p:cNvSpPr>
            <a:spLocks noGrp="1"/>
          </p:cNvSpPr>
          <p:nvPr>
            <p:ph type="ftr" sz="quarter" idx="11"/>
          </p:nvPr>
        </p:nvSpPr>
        <p:spPr>
          <a:xfrm>
            <a:off x="6488906" y="6987761"/>
            <a:ext cx="6670040" cy="202137"/>
          </a:xfrm>
        </p:spPr>
        <p:txBody>
          <a:bodyPr/>
          <a:lstStyle/>
          <a:p>
            <a:r>
              <a:rPr lang="en-GB" dirty="0"/>
              <a:t>Solent University External Examiners’ Briefing Day 2018</a:t>
            </a:r>
          </a:p>
        </p:txBody>
      </p:sp>
    </p:spTree>
    <p:extLst>
      <p:ext uri="{BB962C8B-B14F-4D97-AF65-F5344CB8AC3E}">
        <p14:creationId xmlns:p14="http://schemas.microsoft.com/office/powerpoint/2010/main" val="301208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0217" y="539044"/>
            <a:ext cx="9794240" cy="567477"/>
          </a:xfrm>
        </p:spPr>
        <p:txBody>
          <a:bodyPr>
            <a:normAutofit fontScale="90000"/>
          </a:bodyPr>
          <a:lstStyle/>
          <a:p>
            <a:pPr lvl="0" defTabSz="914400">
              <a:spcBef>
                <a:spcPts val="0"/>
              </a:spcBef>
            </a:pPr>
            <a:r>
              <a:rPr lang="en-GB" spc="300">
                <a:solidFill>
                  <a:schemeClr val="accent1"/>
                </a:solidFill>
              </a:rPr>
              <a:t>Assessment and moderation: unit external examiners</a:t>
            </a:r>
            <a:r>
              <a:rPr lang="en-GB" spc="0">
                <a:solidFill>
                  <a:schemeClr val="accent1"/>
                </a:solidFill>
              </a:rPr>
              <a:t/>
            </a:r>
            <a:br>
              <a:rPr lang="en-GB" spc="0">
                <a:solidFill>
                  <a:schemeClr val="accent1"/>
                </a:solidFill>
              </a:rPr>
            </a:br>
            <a:r>
              <a:rPr lang="en-GB">
                <a:solidFill>
                  <a:schemeClr val="accent1"/>
                </a:solidFill>
              </a:rPr>
              <a:t/>
            </a:r>
            <a:br>
              <a:rPr lang="en-GB">
                <a:solidFill>
                  <a:schemeClr val="accent1"/>
                </a:solidFill>
              </a:rPr>
            </a:br>
            <a:r>
              <a:rPr lang="en-GB" sz="2400" cap="none" spc="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GB" sz="2400" cap="none" spc="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GB" sz="1800" cap="none" spc="0">
                <a:solidFill>
                  <a:prstClr val="black"/>
                </a:solidFill>
                <a:latin typeface="Trebuchet MS" panose="020B0603020202020204" pitchFamily="34" charset="0"/>
                <a:ea typeface="+mn-ea"/>
                <a:cs typeface="+mn-cs"/>
              </a:rPr>
              <a:t/>
            </a:r>
            <a:br>
              <a:rPr lang="en-GB" sz="1800" cap="none" spc="0">
                <a:solidFill>
                  <a:prstClr val="black"/>
                </a:solidFill>
                <a:latin typeface="Trebuchet MS" panose="020B0603020202020204" pitchFamily="34" charset="0"/>
                <a:ea typeface="+mn-ea"/>
                <a:cs typeface="+mn-cs"/>
              </a:rPr>
            </a:br>
            <a:endParaRPr lang="en-GB"/>
          </a:p>
        </p:txBody>
      </p:sp>
      <p:sp>
        <p:nvSpPr>
          <p:cNvPr id="3" name="Slide Number Placeholder 2"/>
          <p:cNvSpPr>
            <a:spLocks noGrp="1"/>
          </p:cNvSpPr>
          <p:nvPr>
            <p:ph type="sldNum" sz="quarter" idx="12"/>
          </p:nvPr>
        </p:nvSpPr>
        <p:spPr/>
        <p:txBody>
          <a:bodyPr/>
          <a:lstStyle/>
          <a:p>
            <a:fld id="{7B914098-EA5F-4E0F-8262-B37EEDEAEE84}" type="slidenum">
              <a:rPr lang="en-GB" smtClean="0"/>
              <a:pPr/>
              <a:t>2</a:t>
            </a:fld>
            <a:endParaRPr lang="en-GB"/>
          </a:p>
        </p:txBody>
      </p:sp>
      <p:pic>
        <p:nvPicPr>
          <p:cNvPr id="8" name="Picture 7"/>
          <p:cNvPicPr>
            <a:picLocks noChangeAspect="1"/>
          </p:cNvPicPr>
          <p:nvPr/>
        </p:nvPicPr>
        <p:blipFill>
          <a:blip r:embed="rId3"/>
          <a:stretch>
            <a:fillRect/>
          </a:stretch>
        </p:blipFill>
        <p:spPr>
          <a:xfrm>
            <a:off x="6805613" y="4672769"/>
            <a:ext cx="3886200" cy="2905125"/>
          </a:xfrm>
          <a:prstGeom prst="rect">
            <a:avLst/>
          </a:prstGeom>
        </p:spPr>
      </p:pic>
      <p:sp>
        <p:nvSpPr>
          <p:cNvPr id="9" name="TextBox 6"/>
          <p:cNvSpPr txBox="1"/>
          <p:nvPr/>
        </p:nvSpPr>
        <p:spPr>
          <a:xfrm>
            <a:off x="392906" y="1793486"/>
            <a:ext cx="8533289" cy="3554819"/>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lnSpc>
                <a:spcPct val="90000"/>
              </a:lnSpc>
              <a:spcBef>
                <a:spcPts val="1000"/>
              </a:spcBef>
              <a:buClr>
                <a:srgbClr val="FF0000"/>
              </a:buClr>
            </a:pPr>
            <a:r>
              <a:rPr lang="en-GB" sz="2000" dirty="0">
                <a:solidFill>
                  <a:prstClr val="black"/>
                </a:solidFill>
                <a:latin typeface="Trebuchet MS" panose="020B0603020202020204" pitchFamily="34" charset="0"/>
              </a:rPr>
              <a:t>Assessment briefs - provide feedback on examination papers, coursework and other assessments before they are released to students</a:t>
            </a:r>
          </a:p>
          <a:p>
            <a:pPr lvl="2">
              <a:lnSpc>
                <a:spcPct val="90000"/>
              </a:lnSpc>
              <a:spcBef>
                <a:spcPts val="1000"/>
              </a:spcBef>
              <a:buClr>
                <a:srgbClr val="FF0000"/>
              </a:buClr>
            </a:pPr>
            <a:endParaRPr lang="en-GB" sz="2000" dirty="0">
              <a:solidFill>
                <a:prstClr val="black"/>
              </a:solidFill>
              <a:latin typeface="Trebuchet MS" panose="020B0603020202020204" pitchFamily="34" charset="0"/>
            </a:endParaRPr>
          </a:p>
          <a:p>
            <a:pPr lvl="1">
              <a:lnSpc>
                <a:spcPct val="90000"/>
              </a:lnSpc>
              <a:spcBef>
                <a:spcPts val="1000"/>
              </a:spcBef>
              <a:buClr>
                <a:srgbClr val="FF0000"/>
              </a:buClr>
            </a:pPr>
            <a:r>
              <a:rPr lang="en-GB" sz="2000" dirty="0" smtClean="0">
                <a:solidFill>
                  <a:prstClr val="black"/>
                </a:solidFill>
                <a:latin typeface="Trebuchet MS" panose="020B0603020202020204" pitchFamily="34" charset="0"/>
              </a:rPr>
              <a:t>Assessment </a:t>
            </a:r>
            <a:r>
              <a:rPr lang="en-GB" sz="2000" dirty="0">
                <a:solidFill>
                  <a:prstClr val="black"/>
                </a:solidFill>
                <a:latin typeface="Trebuchet MS" panose="020B0603020202020204" pitchFamily="34" charset="0"/>
              </a:rPr>
              <a:t>moderation - </a:t>
            </a:r>
            <a:r>
              <a:rPr lang="en-GB" sz="2000" kern="0" dirty="0">
                <a:solidFill>
                  <a:srgbClr val="000000"/>
                </a:solidFill>
                <a:ea typeface="ＭＳ Ｐゴシック"/>
              </a:rPr>
              <a:t>asked to provide confirmation of academic standards at assessment and unit level on the basis of a sample of student work</a:t>
            </a:r>
          </a:p>
          <a:p>
            <a:pPr marL="228600" lvl="0" indent="-228600">
              <a:lnSpc>
                <a:spcPct val="90000"/>
              </a:lnSpc>
              <a:spcBef>
                <a:spcPts val="1000"/>
              </a:spcBef>
              <a:buClr>
                <a:srgbClr val="FF0000"/>
              </a:buClr>
              <a:buFont typeface="Wingdings" panose="05000000000000000000" pitchFamily="2" charset="2"/>
              <a:buChar char="§"/>
            </a:pPr>
            <a:endParaRPr lang="en-GB" sz="2000" dirty="0">
              <a:solidFill>
                <a:prstClr val="black"/>
              </a:solidFill>
              <a:latin typeface="Trebuchet MS" panose="020B0603020202020204" pitchFamily="34" charset="0"/>
            </a:endParaRPr>
          </a:p>
          <a:p>
            <a:pPr marL="285750" indent="-285750">
              <a:buFont typeface="Arial" panose="020B0604020202020204" pitchFamily="34" charset="0"/>
              <a:buChar char="•"/>
            </a:pPr>
            <a:endParaRPr lang="en-GB" sz="2000" dirty="0">
              <a:latin typeface="Trebuchet MS" panose="020B0603020202020204" pitchFamily="34" charset="0"/>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10" name="Footer Placeholder 1"/>
          <p:cNvSpPr>
            <a:spLocks noGrp="1"/>
          </p:cNvSpPr>
          <p:nvPr>
            <p:ph type="ftr" sz="quarter" idx="11"/>
          </p:nvPr>
        </p:nvSpPr>
        <p:spPr>
          <a:xfrm>
            <a:off x="504666" y="6986387"/>
            <a:ext cx="6670040" cy="202137"/>
          </a:xfrm>
        </p:spPr>
        <p:txBody>
          <a:bodyPr/>
          <a:lstStyle/>
          <a:p>
            <a:r>
              <a:rPr lang="en-GB" dirty="0"/>
              <a:t>Solent University External Examiners’ Briefing Day 2018</a:t>
            </a:r>
          </a:p>
        </p:txBody>
      </p:sp>
      <p:pic>
        <p:nvPicPr>
          <p:cNvPr id="11" name="Picture 10" descr="cid:image002.png@01D3C1D4.5F3F7C60">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04666" y="5962800"/>
            <a:ext cx="2341009" cy="761108"/>
          </a:xfrm>
          <a:prstGeom prst="rect">
            <a:avLst/>
          </a:prstGeom>
          <a:noFill/>
          <a:ln>
            <a:noFill/>
          </a:ln>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2906" y="3206396"/>
            <a:ext cx="419196" cy="419196"/>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2906" y="1871147"/>
            <a:ext cx="419196" cy="419196"/>
          </a:xfrm>
          <a:prstGeom prst="rect">
            <a:avLst/>
          </a:prstGeom>
        </p:spPr>
      </p:pic>
    </p:spTree>
    <p:extLst>
      <p:ext uri="{BB962C8B-B14F-4D97-AF65-F5344CB8AC3E}">
        <p14:creationId xmlns:p14="http://schemas.microsoft.com/office/powerpoint/2010/main" val="384458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6805613" y="4672769"/>
            <a:ext cx="3886200" cy="2905125"/>
          </a:xfrm>
          <a:prstGeom prst="rect">
            <a:avLst/>
          </a:prstGeom>
        </p:spPr>
      </p:pic>
      <p:sp>
        <p:nvSpPr>
          <p:cNvPr id="3" name="Slide Number Placeholder 2">
            <a:extLst>
              <a:ext uri="{FF2B5EF4-FFF2-40B4-BE49-F238E27FC236}">
                <a16:creationId xmlns="" xmlns:a16="http://schemas.microsoft.com/office/drawing/2014/main" id="{A94FB90D-F474-433A-A585-9FA9EA6D0C28}"/>
              </a:ext>
            </a:extLst>
          </p:cNvPr>
          <p:cNvSpPr>
            <a:spLocks noGrp="1"/>
          </p:cNvSpPr>
          <p:nvPr>
            <p:ph type="sldNum" sz="quarter" idx="12"/>
          </p:nvPr>
        </p:nvSpPr>
        <p:spPr/>
        <p:txBody>
          <a:bodyPr/>
          <a:lstStyle/>
          <a:p>
            <a:fld id="{7B914098-EA5F-4E0F-8262-B37EEDEAEE84}" type="slidenum">
              <a:rPr lang="en-GB" smtClean="0"/>
              <a:t>20</a:t>
            </a:fld>
            <a:endParaRPr lang="en-GB"/>
          </a:p>
        </p:txBody>
      </p:sp>
      <p:sp>
        <p:nvSpPr>
          <p:cNvPr id="4" name="Content Placeholder 3">
            <a:extLst>
              <a:ext uri="{FF2B5EF4-FFF2-40B4-BE49-F238E27FC236}">
                <a16:creationId xmlns="" xmlns:a16="http://schemas.microsoft.com/office/drawing/2014/main" id="{A6C16ADB-42C4-4B13-AEF4-05B5CBD58598}"/>
              </a:ext>
            </a:extLst>
          </p:cNvPr>
          <p:cNvSpPr>
            <a:spLocks noGrp="1"/>
          </p:cNvSpPr>
          <p:nvPr>
            <p:ph idx="1"/>
          </p:nvPr>
        </p:nvSpPr>
        <p:spPr/>
        <p:txBody>
          <a:bodyPr vert="horz" lIns="0" tIns="0" rIns="0" bIns="0" rtlCol="0" anchor="t">
            <a:normAutofit/>
          </a:bodyPr>
          <a:lstStyle/>
          <a:p>
            <a:pPr marL="171450" indent="-171450">
              <a:buFont typeface="Wingdings" panose="020B0604020202020204" pitchFamily="34" charset="0"/>
              <a:buChar char="§"/>
            </a:pPr>
            <a:r>
              <a:rPr lang="en-US" sz="1800">
                <a:latin typeface="Trebuchet MS"/>
                <a:cs typeface="Calibri"/>
              </a:rPr>
              <a:t>If a unit is not subject to double-marking then this field is removed.</a:t>
            </a:r>
            <a:endParaRPr lang="en-US" sz="1800">
              <a:latin typeface="Trebuchet MS"/>
            </a:endParaRPr>
          </a:p>
          <a:p>
            <a:pPr algn="just">
              <a:buFont typeface="Wingdings" panose="020B0604020202020204" pitchFamily="34" charset="0"/>
              <a:buChar char="§"/>
            </a:pPr>
            <a:endParaRPr lang="en-US" sz="1800"/>
          </a:p>
          <a:p>
            <a:pPr algn="just">
              <a:buFont typeface="Wingdings" panose="020B0604020202020204" pitchFamily="34" charset="0"/>
              <a:buChar char="§"/>
            </a:pPr>
            <a:r>
              <a:rPr lang="en-US" sz="1800">
                <a:latin typeface="Trebuchet MS"/>
                <a:cs typeface="Calibri"/>
              </a:rPr>
              <a:t>At the point of submission, only the unit leader can submit the grades and confirm that the mark has followed University protocols.</a:t>
            </a:r>
            <a:endParaRPr lang="en-US" sz="1800">
              <a:latin typeface="Trebuchet MS"/>
            </a:endParaRPr>
          </a:p>
          <a:p>
            <a:pPr algn="just">
              <a:buFont typeface="Wingdings" panose="020B0604020202020204" pitchFamily="34" charset="0"/>
              <a:buChar char="§"/>
            </a:pPr>
            <a:endParaRPr lang="en-US" sz="1800"/>
          </a:p>
          <a:p>
            <a:pPr algn="just">
              <a:buFont typeface="Wingdings" panose="020B0604020202020204" pitchFamily="34" charset="0"/>
              <a:buChar char="§"/>
            </a:pPr>
            <a:endParaRPr lang="en-US" sz="1800"/>
          </a:p>
          <a:p>
            <a:pPr algn="just">
              <a:buFont typeface="Wingdings" panose="020B0604020202020204" pitchFamily="34" charset="0"/>
              <a:buChar char="§"/>
            </a:pPr>
            <a:endParaRPr lang="en-US" sz="1800"/>
          </a:p>
          <a:p>
            <a:pPr algn="just">
              <a:buFont typeface="Wingdings" panose="020B0604020202020204" pitchFamily="34" charset="0"/>
              <a:buChar char="§"/>
            </a:pPr>
            <a:endParaRPr lang="en-US" sz="1800">
              <a:latin typeface="Trebuchet MS"/>
              <a:cs typeface="Calibri"/>
            </a:endParaRPr>
          </a:p>
          <a:p>
            <a:pPr algn="just">
              <a:buFont typeface="Wingdings" panose="020B0604020202020204" pitchFamily="34" charset="0"/>
              <a:buChar char="§"/>
            </a:pPr>
            <a:r>
              <a:rPr lang="en-US" sz="1800">
                <a:latin typeface="Trebuchet MS"/>
                <a:cs typeface="Calibri"/>
              </a:rPr>
              <a:t>Once marks have been submitted the tutors will see this message at the top of the results screen to show that these marks cannot be further amended and have been pushed into our results database.</a:t>
            </a:r>
            <a:endParaRPr lang="en-US" sz="1800">
              <a:latin typeface="Trebuchet MS"/>
            </a:endParaRPr>
          </a:p>
          <a:p>
            <a:pPr algn="just">
              <a:buFont typeface="Wingdings" panose="020B0604020202020204" pitchFamily="34" charset="0"/>
              <a:buChar char="§"/>
            </a:pPr>
            <a:endParaRPr lang="en-US" sz="1800"/>
          </a:p>
          <a:p>
            <a:pPr algn="just">
              <a:buFont typeface="Wingdings" panose="020B0604020202020204" pitchFamily="34" charset="0"/>
              <a:buChar char="§"/>
            </a:pPr>
            <a:endParaRPr lang="en-US" sz="1800"/>
          </a:p>
          <a:p>
            <a:pPr marL="171450" indent="-171450">
              <a:buFont typeface="Wingdings" panose="020B0604020202020204" pitchFamily="34" charset="0"/>
              <a:buChar char="§"/>
            </a:pPr>
            <a:endParaRPr lang="en-US"/>
          </a:p>
        </p:txBody>
      </p:sp>
      <p:sp>
        <p:nvSpPr>
          <p:cNvPr id="6" name="Title 5">
            <a:extLst>
              <a:ext uri="{FF2B5EF4-FFF2-40B4-BE49-F238E27FC236}">
                <a16:creationId xmlns="" xmlns:a16="http://schemas.microsoft.com/office/drawing/2014/main" id="{F8DE756C-DF01-4919-916E-3A405A9FB126}"/>
              </a:ext>
            </a:extLst>
          </p:cNvPr>
          <p:cNvSpPr>
            <a:spLocks noGrp="1"/>
          </p:cNvSpPr>
          <p:nvPr>
            <p:ph type="title"/>
          </p:nvPr>
        </p:nvSpPr>
        <p:spPr/>
        <p:txBody>
          <a:bodyPr>
            <a:normAutofit fontScale="90000"/>
          </a:bodyPr>
          <a:lstStyle/>
          <a:p>
            <a:r>
              <a:rPr lang="en-GB">
                <a:solidFill>
                  <a:schemeClr val="accent1"/>
                </a:solidFill>
              </a:rPr>
              <a:t>HOW TO ACCESS ASSIGNMENTS </a:t>
            </a:r>
            <a:br>
              <a:rPr lang="en-GB">
                <a:solidFill>
                  <a:schemeClr val="accent1"/>
                </a:solidFill>
              </a:rPr>
            </a:br>
            <a:r>
              <a:rPr lang="en-GB">
                <a:solidFill>
                  <a:schemeClr val="accent1"/>
                </a:solidFill>
              </a:rPr>
              <a:t>NEEDED FOR MODERATION</a:t>
            </a:r>
            <a:endParaRPr lang="en-US">
              <a:solidFill>
                <a:schemeClr val="accent1"/>
              </a:solidFill>
            </a:endParaRPr>
          </a:p>
        </p:txBody>
      </p:sp>
      <p:pic>
        <p:nvPicPr>
          <p:cNvPr id="7" name="Picture 7">
            <a:extLst>
              <a:ext uri="{FF2B5EF4-FFF2-40B4-BE49-F238E27FC236}">
                <a16:creationId xmlns="" xmlns:a16="http://schemas.microsoft.com/office/drawing/2014/main" id="{5F7B0326-D05B-485C-A3B0-6EA8DC5EA7C6}"/>
              </a:ext>
            </a:extLst>
          </p:cNvPr>
          <p:cNvPicPr>
            <a:picLocks noChangeAspect="1"/>
          </p:cNvPicPr>
          <p:nvPr/>
        </p:nvPicPr>
        <p:blipFill>
          <a:blip r:embed="rId4"/>
          <a:stretch>
            <a:fillRect/>
          </a:stretch>
        </p:blipFill>
        <p:spPr>
          <a:xfrm>
            <a:off x="504667" y="2872914"/>
            <a:ext cx="7057233" cy="839610"/>
          </a:xfrm>
          <a:prstGeom prst="rect">
            <a:avLst/>
          </a:prstGeom>
        </p:spPr>
      </p:pic>
      <p:pic>
        <p:nvPicPr>
          <p:cNvPr id="9" name="Picture 9" descr="A close up of a logo&#10;&#10;Description generated with high confidence">
            <a:extLst>
              <a:ext uri="{FF2B5EF4-FFF2-40B4-BE49-F238E27FC236}">
                <a16:creationId xmlns="" xmlns:a16="http://schemas.microsoft.com/office/drawing/2014/main" id="{FEC7C405-E04E-445A-91E4-73A048895F52}"/>
              </a:ext>
            </a:extLst>
          </p:cNvPr>
          <p:cNvPicPr>
            <a:picLocks noChangeAspect="1"/>
          </p:cNvPicPr>
          <p:nvPr/>
        </p:nvPicPr>
        <p:blipFill>
          <a:blip r:embed="rId5"/>
          <a:stretch>
            <a:fillRect/>
          </a:stretch>
        </p:blipFill>
        <p:spPr>
          <a:xfrm>
            <a:off x="379929" y="5025420"/>
            <a:ext cx="6890529" cy="897844"/>
          </a:xfrm>
          <a:prstGeom prst="rect">
            <a:avLst/>
          </a:prstGeom>
        </p:spPr>
      </p:pic>
      <p:sp>
        <p:nvSpPr>
          <p:cNvPr id="10" name="Footer Placeholder 1"/>
          <p:cNvSpPr>
            <a:spLocks noGrp="1"/>
          </p:cNvSpPr>
          <p:nvPr>
            <p:ph type="ftr" sz="quarter" idx="11"/>
          </p:nvPr>
        </p:nvSpPr>
        <p:spPr>
          <a:xfrm>
            <a:off x="600418" y="6974755"/>
            <a:ext cx="6670040" cy="202137"/>
          </a:xfrm>
        </p:spPr>
        <p:txBody>
          <a:bodyPr/>
          <a:lstStyle/>
          <a:p>
            <a:r>
              <a:rPr lang="en-GB" dirty="0"/>
              <a:t>Solent University External Examiners’ Briefing Day 2018</a:t>
            </a:r>
          </a:p>
        </p:txBody>
      </p:sp>
      <p:pic>
        <p:nvPicPr>
          <p:cNvPr id="11" name="Picture 10" descr="cid:image002.png@01D3C1D4.5F3F7C60">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621506" y="6103459"/>
            <a:ext cx="2341009" cy="761108"/>
          </a:xfrm>
          <a:prstGeom prst="rect">
            <a:avLst/>
          </a:prstGeom>
          <a:noFill/>
          <a:ln>
            <a:noFill/>
          </a:ln>
        </p:spPr>
      </p:pic>
    </p:spTree>
    <p:extLst>
      <p:ext uri="{BB962C8B-B14F-4D97-AF65-F5344CB8AC3E}">
        <p14:creationId xmlns:p14="http://schemas.microsoft.com/office/powerpoint/2010/main" val="4073632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06C1CC9A-5A87-495A-8D18-EC8C68819939}"/>
              </a:ext>
            </a:extLst>
          </p:cNvPr>
          <p:cNvSpPr>
            <a:spLocks noGrp="1"/>
          </p:cNvSpPr>
          <p:nvPr>
            <p:ph type="sldNum" sz="quarter" idx="12"/>
          </p:nvPr>
        </p:nvSpPr>
        <p:spPr/>
        <p:txBody>
          <a:bodyPr/>
          <a:lstStyle/>
          <a:p>
            <a:fld id="{7B914098-EA5F-4E0F-8262-B37EEDEAEE84}" type="slidenum">
              <a:rPr lang="en-GB" smtClean="0"/>
              <a:t>21</a:t>
            </a:fld>
            <a:endParaRPr lang="en-GB"/>
          </a:p>
        </p:txBody>
      </p:sp>
      <p:sp>
        <p:nvSpPr>
          <p:cNvPr id="4" name="Content Placeholder 3">
            <a:extLst>
              <a:ext uri="{FF2B5EF4-FFF2-40B4-BE49-F238E27FC236}">
                <a16:creationId xmlns="" xmlns:a16="http://schemas.microsoft.com/office/drawing/2014/main" id="{DAF98AC0-9E53-4F63-B1D2-EE11D19CD890}"/>
              </a:ext>
            </a:extLst>
          </p:cNvPr>
          <p:cNvSpPr>
            <a:spLocks noGrp="1"/>
          </p:cNvSpPr>
          <p:nvPr>
            <p:ph idx="1"/>
          </p:nvPr>
        </p:nvSpPr>
        <p:spPr/>
        <p:txBody>
          <a:bodyPr vert="horz" lIns="0" tIns="0" rIns="0" bIns="0" rtlCol="0" anchor="t">
            <a:normAutofit/>
          </a:bodyPr>
          <a:lstStyle/>
          <a:p>
            <a:pPr marL="171450" indent="-171450">
              <a:buFont typeface="Wingdings" panose="020B0604020202020204" pitchFamily="34" charset="0"/>
              <a:buChar char="§"/>
            </a:pPr>
            <a:r>
              <a:rPr lang="en-US" sz="1800">
                <a:latin typeface="Trebuchet MS"/>
                <a:cs typeface="Calibri"/>
              </a:rPr>
              <a:t>In addition, marks can be seen through SOL but in an alternative format if desired. Find the unit as usual, then select Reports then Grade report located through the Administration block, normally located on the left-hand side of the page.</a:t>
            </a:r>
            <a:endParaRPr lang="en-US" sz="1800">
              <a:latin typeface="Trebuchet MS"/>
            </a:endParaRPr>
          </a:p>
          <a:p>
            <a:pPr marL="171450" indent="-171450">
              <a:buFont typeface="Wingdings" panose="020B0604020202020204" pitchFamily="34" charset="0"/>
              <a:buChar char="§"/>
            </a:pPr>
            <a:endParaRPr lang="en-US"/>
          </a:p>
        </p:txBody>
      </p:sp>
      <p:sp>
        <p:nvSpPr>
          <p:cNvPr id="6" name="Title 5">
            <a:extLst>
              <a:ext uri="{FF2B5EF4-FFF2-40B4-BE49-F238E27FC236}">
                <a16:creationId xmlns="" xmlns:a16="http://schemas.microsoft.com/office/drawing/2014/main" id="{7AE8783D-B9F3-43B7-84B6-6CEE66B23DBC}"/>
              </a:ext>
            </a:extLst>
          </p:cNvPr>
          <p:cNvSpPr>
            <a:spLocks noGrp="1"/>
          </p:cNvSpPr>
          <p:nvPr>
            <p:ph type="title"/>
          </p:nvPr>
        </p:nvSpPr>
        <p:spPr/>
        <p:txBody>
          <a:bodyPr>
            <a:normAutofit fontScale="90000"/>
          </a:bodyPr>
          <a:lstStyle/>
          <a:p>
            <a:r>
              <a:rPr lang="en-GB">
                <a:solidFill>
                  <a:schemeClr val="accent1"/>
                </a:solidFill>
              </a:rPr>
              <a:t>HOW TO ACCESS ASSIGNMENTS </a:t>
            </a:r>
            <a:br>
              <a:rPr lang="en-GB">
                <a:solidFill>
                  <a:schemeClr val="accent1"/>
                </a:solidFill>
              </a:rPr>
            </a:br>
            <a:r>
              <a:rPr lang="en-GB">
                <a:solidFill>
                  <a:schemeClr val="accent1"/>
                </a:solidFill>
              </a:rPr>
              <a:t>NEEDED FOR MODERATION</a:t>
            </a:r>
            <a:endParaRPr lang="en-US">
              <a:solidFill>
                <a:schemeClr val="accent1"/>
              </a:solidFill>
            </a:endParaRPr>
          </a:p>
        </p:txBody>
      </p:sp>
      <p:pic>
        <p:nvPicPr>
          <p:cNvPr id="7" name="Picture 7" descr="A screenshot of a cell phone&#10;&#10;Description generated with very high confidence">
            <a:extLst>
              <a:ext uri="{FF2B5EF4-FFF2-40B4-BE49-F238E27FC236}">
                <a16:creationId xmlns="" xmlns:a16="http://schemas.microsoft.com/office/drawing/2014/main" id="{E171517B-CDF8-49FC-8738-5B9E0FD2D70A}"/>
              </a:ext>
            </a:extLst>
          </p:cNvPr>
          <p:cNvPicPr>
            <a:picLocks noChangeAspect="1"/>
          </p:cNvPicPr>
          <p:nvPr/>
        </p:nvPicPr>
        <p:blipFill>
          <a:blip r:embed="rId2"/>
          <a:stretch>
            <a:fillRect/>
          </a:stretch>
        </p:blipFill>
        <p:spPr>
          <a:xfrm>
            <a:off x="541542" y="2713037"/>
            <a:ext cx="4690839" cy="3675829"/>
          </a:xfrm>
          <a:prstGeom prst="rect">
            <a:avLst/>
          </a:prstGeom>
        </p:spPr>
      </p:pic>
      <p:pic>
        <p:nvPicPr>
          <p:cNvPr id="9" name="Picture 9">
            <a:extLst>
              <a:ext uri="{FF2B5EF4-FFF2-40B4-BE49-F238E27FC236}">
                <a16:creationId xmlns="" xmlns:a16="http://schemas.microsoft.com/office/drawing/2014/main" id="{DAF997B3-D0E5-4889-B53C-3994C017F83D}"/>
              </a:ext>
            </a:extLst>
          </p:cNvPr>
          <p:cNvPicPr>
            <a:picLocks noChangeAspect="1"/>
          </p:cNvPicPr>
          <p:nvPr/>
        </p:nvPicPr>
        <p:blipFill>
          <a:blip r:embed="rId3"/>
          <a:stretch>
            <a:fillRect/>
          </a:stretch>
        </p:blipFill>
        <p:spPr>
          <a:xfrm>
            <a:off x="2886961" y="5075237"/>
            <a:ext cx="552599" cy="304800"/>
          </a:xfrm>
          <a:prstGeom prst="rect">
            <a:avLst/>
          </a:prstGeom>
        </p:spPr>
      </p:pic>
      <p:pic>
        <p:nvPicPr>
          <p:cNvPr id="12" name="Picture 11"/>
          <p:cNvPicPr>
            <a:picLocks noChangeAspect="1"/>
          </p:cNvPicPr>
          <p:nvPr/>
        </p:nvPicPr>
        <p:blipFill>
          <a:blip r:embed="rId4"/>
          <a:stretch>
            <a:fillRect/>
          </a:stretch>
        </p:blipFill>
        <p:spPr>
          <a:xfrm>
            <a:off x="6805613" y="4672769"/>
            <a:ext cx="3886200" cy="2905125"/>
          </a:xfrm>
          <a:prstGeom prst="rect">
            <a:avLst/>
          </a:prstGeom>
        </p:spPr>
      </p:pic>
      <p:sp>
        <p:nvSpPr>
          <p:cNvPr id="13" name="Footer Placeholder 1"/>
          <p:cNvSpPr>
            <a:spLocks noGrp="1"/>
          </p:cNvSpPr>
          <p:nvPr>
            <p:ph type="ftr" sz="quarter" idx="11"/>
          </p:nvPr>
        </p:nvSpPr>
        <p:spPr>
          <a:xfrm>
            <a:off x="504666" y="6986387"/>
            <a:ext cx="6670040" cy="202137"/>
          </a:xfrm>
        </p:spPr>
        <p:txBody>
          <a:bodyPr/>
          <a:lstStyle/>
          <a:p>
            <a:r>
              <a:rPr lang="en-GB" dirty="0"/>
              <a:t>Solent University External Examiners’ Briefing Day 2018</a:t>
            </a:r>
          </a:p>
        </p:txBody>
      </p:sp>
    </p:spTree>
    <p:extLst>
      <p:ext uri="{BB962C8B-B14F-4D97-AF65-F5344CB8AC3E}">
        <p14:creationId xmlns:p14="http://schemas.microsoft.com/office/powerpoint/2010/main" val="2422065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6729413" y="0"/>
            <a:ext cx="3962400" cy="3409950"/>
          </a:xfrm>
          <a:prstGeom prst="rect">
            <a:avLst/>
          </a:prstGeom>
        </p:spPr>
      </p:pic>
      <p:sp>
        <p:nvSpPr>
          <p:cNvPr id="3" name="Slide Number Placeholder 2">
            <a:extLst>
              <a:ext uri="{FF2B5EF4-FFF2-40B4-BE49-F238E27FC236}">
                <a16:creationId xmlns="" xmlns:a16="http://schemas.microsoft.com/office/drawing/2014/main" id="{30AD89AD-85EA-4B92-9D16-54131725FA60}"/>
              </a:ext>
            </a:extLst>
          </p:cNvPr>
          <p:cNvSpPr>
            <a:spLocks noGrp="1"/>
          </p:cNvSpPr>
          <p:nvPr>
            <p:ph type="sldNum" sz="quarter" idx="12"/>
          </p:nvPr>
        </p:nvSpPr>
        <p:spPr/>
        <p:txBody>
          <a:bodyPr/>
          <a:lstStyle/>
          <a:p>
            <a:fld id="{7B914098-EA5F-4E0F-8262-B37EEDEAEE84}" type="slidenum">
              <a:rPr lang="en-GB" smtClean="0"/>
              <a:t>22</a:t>
            </a:fld>
            <a:endParaRPr lang="en-GB"/>
          </a:p>
        </p:txBody>
      </p:sp>
      <p:sp>
        <p:nvSpPr>
          <p:cNvPr id="4" name="Content Placeholder 3">
            <a:extLst>
              <a:ext uri="{FF2B5EF4-FFF2-40B4-BE49-F238E27FC236}">
                <a16:creationId xmlns="" xmlns:a16="http://schemas.microsoft.com/office/drawing/2014/main" id="{B14E5C70-DDC5-40A0-BD22-5177D8FBF3B4}"/>
              </a:ext>
            </a:extLst>
          </p:cNvPr>
          <p:cNvSpPr>
            <a:spLocks noGrp="1"/>
          </p:cNvSpPr>
          <p:nvPr>
            <p:ph idx="1"/>
          </p:nvPr>
        </p:nvSpPr>
        <p:spPr>
          <a:xfrm>
            <a:off x="504667" y="1560017"/>
            <a:ext cx="5984239" cy="5267821"/>
          </a:xfrm>
        </p:spPr>
        <p:txBody>
          <a:bodyPr vert="horz" lIns="0" tIns="0" rIns="0" bIns="0" rtlCol="0" anchor="t">
            <a:normAutofit/>
          </a:bodyPr>
          <a:lstStyle/>
          <a:p>
            <a:pPr marL="171450" indent="-171450">
              <a:buFont typeface="Wingdings" panose="020B0604020202020204" pitchFamily="34" charset="0"/>
              <a:buChar char="§"/>
            </a:pPr>
            <a:r>
              <a:rPr lang="en-US" sz="1800" dirty="0">
                <a:latin typeface="Trebuchet MS"/>
                <a:cs typeface="Calibri"/>
              </a:rPr>
              <a:t>This brings up the list of marks for the WHOLE unit, indicating 1</a:t>
            </a:r>
            <a:r>
              <a:rPr lang="en-US" sz="1800" baseline="30000" dirty="0">
                <a:latin typeface="Trebuchet MS"/>
                <a:cs typeface="Calibri"/>
              </a:rPr>
              <a:t>st</a:t>
            </a:r>
            <a:r>
              <a:rPr lang="en-US" sz="1800" dirty="0">
                <a:latin typeface="Trebuchet MS"/>
                <a:cs typeface="Calibri"/>
              </a:rPr>
              <a:t> and 2</a:t>
            </a:r>
            <a:r>
              <a:rPr lang="en-US" sz="1800" baseline="30000" dirty="0">
                <a:latin typeface="Trebuchet MS"/>
                <a:cs typeface="Calibri"/>
              </a:rPr>
              <a:t>nd</a:t>
            </a:r>
            <a:r>
              <a:rPr lang="en-US" sz="1800" dirty="0">
                <a:latin typeface="Trebuchet MS"/>
                <a:cs typeface="Calibri"/>
              </a:rPr>
              <a:t> marking where double-marking has occurred, agreed assessment marks and the indication of those part of the sample.</a:t>
            </a:r>
            <a:endParaRPr lang="en-US" sz="1800" dirty="0">
              <a:latin typeface="Trebuchet MS"/>
            </a:endParaRPr>
          </a:p>
          <a:p>
            <a:pPr marL="171450" indent="-171450">
              <a:buFont typeface="Wingdings" panose="020B0604020202020204" pitchFamily="34" charset="0"/>
              <a:buChar char="§"/>
            </a:pPr>
            <a:endParaRPr lang="en-US" sz="1800" dirty="0"/>
          </a:p>
          <a:p>
            <a:pPr marL="171450" indent="-171450">
              <a:buFont typeface="Wingdings" panose="020B0604020202020204" pitchFamily="34" charset="0"/>
              <a:buChar char="§"/>
            </a:pPr>
            <a:endParaRPr lang="en-US" sz="1800" dirty="0"/>
          </a:p>
          <a:p>
            <a:pPr marL="171450" indent="-171450">
              <a:buFont typeface="Wingdings" panose="020B0604020202020204" pitchFamily="34" charset="0"/>
              <a:buChar char="§"/>
            </a:pPr>
            <a:endParaRPr lang="en-US" sz="1800" dirty="0"/>
          </a:p>
          <a:p>
            <a:pPr marL="171450" indent="-171450">
              <a:buFont typeface="Wingdings" panose="020B0604020202020204" pitchFamily="34" charset="0"/>
              <a:buChar char="§"/>
            </a:pPr>
            <a:endParaRPr lang="en-US" sz="1800" dirty="0"/>
          </a:p>
          <a:p>
            <a:pPr marL="171450" indent="-171450">
              <a:buFont typeface="Wingdings" panose="020B0604020202020204" pitchFamily="34" charset="0"/>
              <a:buChar char="§"/>
            </a:pPr>
            <a:endParaRPr lang="en-US" sz="1800" dirty="0"/>
          </a:p>
          <a:p>
            <a:pPr marL="171450" indent="-171450">
              <a:buFont typeface="Wingdings" panose="020B0604020202020204" pitchFamily="34" charset="0"/>
              <a:buChar char="§"/>
            </a:pPr>
            <a:endParaRPr lang="en-US" sz="1800" dirty="0"/>
          </a:p>
          <a:p>
            <a:pPr marL="171450" indent="-171450">
              <a:buFont typeface="Wingdings" panose="020B0604020202020204" pitchFamily="34" charset="0"/>
              <a:buChar char="§"/>
            </a:pPr>
            <a:endParaRPr lang="en-US" sz="1800" dirty="0"/>
          </a:p>
          <a:p>
            <a:pPr marL="171450" indent="-171450">
              <a:buFont typeface="Wingdings" panose="020B0604020202020204" pitchFamily="34" charset="0"/>
              <a:buChar char="§"/>
            </a:pPr>
            <a:endParaRPr lang="en-US" sz="1800" dirty="0"/>
          </a:p>
          <a:p>
            <a:pPr marL="171450" indent="-171450">
              <a:buFont typeface="Wingdings" panose="020B0604020202020204" pitchFamily="34" charset="0"/>
              <a:buChar char="§"/>
            </a:pPr>
            <a:endParaRPr lang="en-US" sz="1800" dirty="0"/>
          </a:p>
          <a:p>
            <a:pPr marL="171450" indent="-171450">
              <a:buFont typeface="Wingdings" panose="020B0604020202020204" pitchFamily="34" charset="0"/>
              <a:buChar char="§"/>
            </a:pPr>
            <a:endParaRPr lang="en-US" sz="1800" dirty="0"/>
          </a:p>
          <a:p>
            <a:pPr marL="171450" indent="-171450">
              <a:buFont typeface="Wingdings" panose="020B0604020202020204" pitchFamily="34" charset="0"/>
              <a:buChar char="§"/>
            </a:pPr>
            <a:endParaRPr lang="en-US" sz="1800" dirty="0"/>
          </a:p>
          <a:p>
            <a:pPr marL="171450" indent="-171450">
              <a:buFont typeface="Wingdings" panose="020B0604020202020204" pitchFamily="34" charset="0"/>
              <a:buChar char="§"/>
            </a:pPr>
            <a:endParaRPr lang="en-US" sz="1800" dirty="0"/>
          </a:p>
          <a:p>
            <a:pPr marL="285750" indent="-285750">
              <a:buFont typeface="Wingdings" panose="020B0604020202020204" pitchFamily="34" charset="0"/>
              <a:buChar char="§"/>
            </a:pPr>
            <a:r>
              <a:rPr lang="en-US" sz="1800" dirty="0">
                <a:latin typeface="Calibri"/>
                <a:cs typeface="Calibri"/>
              </a:rPr>
              <a:t>This report can be printed if required.</a:t>
            </a:r>
            <a:endParaRPr lang="en-US" sz="1800" dirty="0"/>
          </a:p>
          <a:p>
            <a:pPr marL="171450" indent="-171450">
              <a:buFont typeface="Wingdings" panose="020B0604020202020204" pitchFamily="34" charset="0"/>
              <a:buChar char="§"/>
            </a:pPr>
            <a:endParaRPr lang="en-US" sz="1800" dirty="0"/>
          </a:p>
          <a:p>
            <a:pPr marL="171450" indent="-171450">
              <a:buFont typeface="Wingdings" panose="020B0604020202020204" pitchFamily="34" charset="0"/>
              <a:buChar char="§"/>
            </a:pPr>
            <a:endParaRPr lang="en-US" dirty="0"/>
          </a:p>
          <a:p>
            <a:pPr marL="171450" indent="-171450">
              <a:buFont typeface="Wingdings" panose="020B0604020202020204" pitchFamily="34" charset="0"/>
              <a:buChar char="§"/>
            </a:pPr>
            <a:endParaRPr lang="en-US" dirty="0"/>
          </a:p>
          <a:p>
            <a:pPr marL="171450" indent="-171450">
              <a:buFont typeface="Wingdings" panose="020B0604020202020204" pitchFamily="34" charset="0"/>
              <a:buChar char="§"/>
            </a:pPr>
            <a:endParaRPr lang="en-US" dirty="0"/>
          </a:p>
          <a:p>
            <a:pPr marL="171450" indent="-171450">
              <a:buFont typeface="Wingdings" panose="020B0604020202020204" pitchFamily="34" charset="0"/>
              <a:buChar char="§"/>
            </a:pPr>
            <a:endParaRPr lang="en-US" dirty="0"/>
          </a:p>
          <a:p>
            <a:pPr marL="171450" indent="-171450">
              <a:buFont typeface="Wingdings" panose="020B0604020202020204" pitchFamily="34" charset="0"/>
              <a:buChar char="§"/>
            </a:pPr>
            <a:endParaRPr lang="en-US" dirty="0"/>
          </a:p>
          <a:p>
            <a:pPr marL="171450" indent="-171450">
              <a:buFont typeface="Wingdings" panose="020B0604020202020204" pitchFamily="34" charset="0"/>
              <a:buChar char="§"/>
            </a:pPr>
            <a:endParaRPr lang="en-US" dirty="0"/>
          </a:p>
          <a:p>
            <a:pPr marL="171450" indent="-171450">
              <a:buFont typeface="Wingdings" panose="020B0604020202020204" pitchFamily="34" charset="0"/>
              <a:buChar char="§"/>
            </a:pPr>
            <a:endParaRPr lang="en-US" dirty="0"/>
          </a:p>
          <a:p>
            <a:pPr marL="171450" indent="-171450">
              <a:buFont typeface="Wingdings" panose="020B0604020202020204" pitchFamily="34" charset="0"/>
              <a:buChar char="§"/>
            </a:pPr>
            <a:endParaRPr lang="en-US" dirty="0"/>
          </a:p>
          <a:p>
            <a:pPr marL="171450" indent="-171450">
              <a:buFont typeface="Wingdings" panose="020B0604020202020204" pitchFamily="34" charset="0"/>
              <a:buChar char="§"/>
            </a:pPr>
            <a:endParaRPr lang="en-US" dirty="0"/>
          </a:p>
          <a:p>
            <a:pPr marL="171450" indent="-171450">
              <a:buFont typeface="Wingdings" panose="020B0604020202020204" pitchFamily="34" charset="0"/>
              <a:buChar char="§"/>
            </a:pPr>
            <a:endParaRPr lang="en-US" dirty="0"/>
          </a:p>
          <a:p>
            <a:pPr marL="171450" indent="-171450">
              <a:buFont typeface="Wingdings" panose="020B0604020202020204" pitchFamily="34" charset="0"/>
              <a:buChar char="§"/>
            </a:pPr>
            <a:endParaRPr lang="en-US" dirty="0"/>
          </a:p>
          <a:p>
            <a:pPr marL="171450" indent="-171450">
              <a:buFont typeface="Wingdings" panose="020B0604020202020204" pitchFamily="34" charset="0"/>
              <a:buChar char="§"/>
            </a:pPr>
            <a:endParaRPr lang="en-US" dirty="0"/>
          </a:p>
          <a:p>
            <a:pPr marL="171450" indent="-171450">
              <a:buFont typeface="Wingdings" panose="020B0604020202020204" pitchFamily="34" charset="0"/>
              <a:buChar char="§"/>
            </a:pPr>
            <a:endParaRPr lang="en-US" dirty="0"/>
          </a:p>
          <a:p>
            <a:pPr marL="171450" indent="-171450">
              <a:buFont typeface="Wingdings" panose="020B0604020202020204" pitchFamily="34" charset="0"/>
              <a:buChar char="§"/>
            </a:pPr>
            <a:endParaRPr lang="en-US" dirty="0"/>
          </a:p>
        </p:txBody>
      </p:sp>
      <p:sp>
        <p:nvSpPr>
          <p:cNvPr id="6" name="Title 5">
            <a:extLst>
              <a:ext uri="{FF2B5EF4-FFF2-40B4-BE49-F238E27FC236}">
                <a16:creationId xmlns="" xmlns:a16="http://schemas.microsoft.com/office/drawing/2014/main" id="{505F2C52-D816-48EC-96A3-E87ABDAB0C36}"/>
              </a:ext>
            </a:extLst>
          </p:cNvPr>
          <p:cNvSpPr>
            <a:spLocks noGrp="1"/>
          </p:cNvSpPr>
          <p:nvPr>
            <p:ph type="title"/>
          </p:nvPr>
        </p:nvSpPr>
        <p:spPr/>
        <p:txBody>
          <a:bodyPr>
            <a:noAutofit/>
          </a:bodyPr>
          <a:lstStyle/>
          <a:p>
            <a:r>
              <a:rPr lang="en-GB" sz="2800" dirty="0">
                <a:solidFill>
                  <a:schemeClr val="accent1"/>
                </a:solidFill>
              </a:rPr>
              <a:t>HOW TO ACCESS ASSIGNMENTS </a:t>
            </a:r>
            <a:br>
              <a:rPr lang="en-GB" sz="2800" dirty="0">
                <a:solidFill>
                  <a:schemeClr val="accent1"/>
                </a:solidFill>
              </a:rPr>
            </a:br>
            <a:r>
              <a:rPr lang="en-GB" sz="2800" dirty="0">
                <a:solidFill>
                  <a:schemeClr val="accent1"/>
                </a:solidFill>
              </a:rPr>
              <a:t>NEEDED FOR MODERATION</a:t>
            </a:r>
            <a:endParaRPr lang="en-US" sz="2800" dirty="0">
              <a:solidFill>
                <a:schemeClr val="accent1"/>
              </a:solidFill>
            </a:endParaRPr>
          </a:p>
        </p:txBody>
      </p:sp>
      <p:sp>
        <p:nvSpPr>
          <p:cNvPr id="10" name="Footer Placeholder 1"/>
          <p:cNvSpPr txBox="1">
            <a:spLocks/>
          </p:cNvSpPr>
          <p:nvPr/>
        </p:nvSpPr>
        <p:spPr>
          <a:xfrm>
            <a:off x="504666" y="6968299"/>
            <a:ext cx="6670040" cy="202137"/>
          </a:xfrm>
          <a:prstGeom prst="rect">
            <a:avLst/>
          </a:prstGeom>
        </p:spPr>
        <p:txBody>
          <a:bodyPr vert="horz" lIns="0" tIns="0" rIns="0" bIns="0" rtlCol="0" anchor="ctr"/>
          <a:lstStyle>
            <a:defPPr>
              <a:defRPr lang="en-US"/>
            </a:defPPr>
            <a:lvl1pPr marL="0" algn="l" defTabSz="1042229" rtl="0" eaLnBrk="1" latinLnBrk="0" hangingPunct="1">
              <a:defRPr sz="700" kern="1200" spc="150" baseline="0">
                <a:solidFill>
                  <a:schemeClr val="tx2"/>
                </a:solidFill>
                <a:latin typeface="+mn-lt"/>
                <a:ea typeface="+mn-ea"/>
                <a:cs typeface="+mn-cs"/>
              </a:defRPr>
            </a:lvl1pPr>
            <a:lvl2pPr marL="521116" algn="l" defTabSz="1042229" rtl="0" eaLnBrk="1" latinLnBrk="0" hangingPunct="1">
              <a:defRPr sz="2053" kern="1200">
                <a:solidFill>
                  <a:schemeClr val="tx1"/>
                </a:solidFill>
                <a:latin typeface="+mn-lt"/>
                <a:ea typeface="+mn-ea"/>
                <a:cs typeface="+mn-cs"/>
              </a:defRPr>
            </a:lvl2pPr>
            <a:lvl3pPr marL="1042229" algn="l" defTabSz="1042229" rtl="0" eaLnBrk="1" latinLnBrk="0" hangingPunct="1">
              <a:defRPr sz="2053" kern="1200">
                <a:solidFill>
                  <a:schemeClr val="tx1"/>
                </a:solidFill>
                <a:latin typeface="+mn-lt"/>
                <a:ea typeface="+mn-ea"/>
                <a:cs typeface="+mn-cs"/>
              </a:defRPr>
            </a:lvl3pPr>
            <a:lvl4pPr marL="1563342" algn="l" defTabSz="1042229" rtl="0" eaLnBrk="1" latinLnBrk="0" hangingPunct="1">
              <a:defRPr sz="2053" kern="1200">
                <a:solidFill>
                  <a:schemeClr val="tx1"/>
                </a:solidFill>
                <a:latin typeface="+mn-lt"/>
                <a:ea typeface="+mn-ea"/>
                <a:cs typeface="+mn-cs"/>
              </a:defRPr>
            </a:lvl4pPr>
            <a:lvl5pPr marL="2084458" algn="l" defTabSz="1042229" rtl="0" eaLnBrk="1" latinLnBrk="0" hangingPunct="1">
              <a:defRPr sz="2053" kern="1200">
                <a:solidFill>
                  <a:schemeClr val="tx1"/>
                </a:solidFill>
                <a:latin typeface="+mn-lt"/>
                <a:ea typeface="+mn-ea"/>
                <a:cs typeface="+mn-cs"/>
              </a:defRPr>
            </a:lvl5pPr>
            <a:lvl6pPr marL="2605570" algn="l" defTabSz="1042229" rtl="0" eaLnBrk="1" latinLnBrk="0" hangingPunct="1">
              <a:defRPr sz="2053" kern="1200">
                <a:solidFill>
                  <a:schemeClr val="tx1"/>
                </a:solidFill>
                <a:latin typeface="+mn-lt"/>
                <a:ea typeface="+mn-ea"/>
                <a:cs typeface="+mn-cs"/>
              </a:defRPr>
            </a:lvl6pPr>
            <a:lvl7pPr marL="3126686" algn="l" defTabSz="1042229" rtl="0" eaLnBrk="1" latinLnBrk="0" hangingPunct="1">
              <a:defRPr sz="2053" kern="1200">
                <a:solidFill>
                  <a:schemeClr val="tx1"/>
                </a:solidFill>
                <a:latin typeface="+mn-lt"/>
                <a:ea typeface="+mn-ea"/>
                <a:cs typeface="+mn-cs"/>
              </a:defRPr>
            </a:lvl7pPr>
            <a:lvl8pPr marL="3647800" algn="l" defTabSz="1042229" rtl="0" eaLnBrk="1" latinLnBrk="0" hangingPunct="1">
              <a:defRPr sz="2053" kern="1200">
                <a:solidFill>
                  <a:schemeClr val="tx1"/>
                </a:solidFill>
                <a:latin typeface="+mn-lt"/>
                <a:ea typeface="+mn-ea"/>
                <a:cs typeface="+mn-cs"/>
              </a:defRPr>
            </a:lvl8pPr>
            <a:lvl9pPr marL="4168915" algn="l" defTabSz="1042229" rtl="0" eaLnBrk="1" latinLnBrk="0" hangingPunct="1">
              <a:defRPr sz="2053" kern="1200">
                <a:solidFill>
                  <a:schemeClr val="tx1"/>
                </a:solidFill>
                <a:latin typeface="+mn-lt"/>
                <a:ea typeface="+mn-ea"/>
                <a:cs typeface="+mn-cs"/>
              </a:defRPr>
            </a:lvl9pPr>
          </a:lstStyle>
          <a:p>
            <a:r>
              <a:rPr lang="en-GB" dirty="0" smtClean="0"/>
              <a:t>Solent University External Examiners’ Briefing Day 2018</a:t>
            </a:r>
            <a:endParaRPr lang="en-GB" dirty="0"/>
          </a:p>
        </p:txBody>
      </p:sp>
      <p:pic>
        <p:nvPicPr>
          <p:cNvPr id="7" name="Picture 7" descr="A screenshot of a cell phone&#10;&#10;Description generated with very high confidence">
            <a:extLst>
              <a:ext uri="{FF2B5EF4-FFF2-40B4-BE49-F238E27FC236}">
                <a16:creationId xmlns="" xmlns:a16="http://schemas.microsoft.com/office/drawing/2014/main" id="{BAA21957-545E-47B0-A97C-FD9A150AAE95}"/>
              </a:ext>
            </a:extLst>
          </p:cNvPr>
          <p:cNvPicPr>
            <a:picLocks noChangeAspect="1"/>
          </p:cNvPicPr>
          <p:nvPr/>
        </p:nvPicPr>
        <p:blipFill>
          <a:blip r:embed="rId4"/>
          <a:stretch>
            <a:fillRect/>
          </a:stretch>
        </p:blipFill>
        <p:spPr>
          <a:xfrm>
            <a:off x="427154" y="3073038"/>
            <a:ext cx="8283459" cy="2829931"/>
          </a:xfrm>
          <a:prstGeom prst="rect">
            <a:avLst/>
          </a:prstGeom>
        </p:spPr>
      </p:pic>
    </p:spTree>
    <p:extLst>
      <p:ext uri="{BB962C8B-B14F-4D97-AF65-F5344CB8AC3E}">
        <p14:creationId xmlns:p14="http://schemas.microsoft.com/office/powerpoint/2010/main" val="273630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0217" y="539044"/>
            <a:ext cx="9794240" cy="567477"/>
          </a:xfrm>
        </p:spPr>
        <p:txBody>
          <a:bodyPr>
            <a:normAutofit fontScale="90000"/>
          </a:bodyPr>
          <a:lstStyle/>
          <a:p>
            <a:pPr lvl="0" defTabSz="914400">
              <a:spcBef>
                <a:spcPts val="0"/>
              </a:spcBef>
            </a:pPr>
            <a:r>
              <a:rPr lang="en-GB" sz="3100" spc="300" dirty="0">
                <a:solidFill>
                  <a:schemeClr val="accent1"/>
                </a:solidFill>
              </a:rPr>
              <a:t>HOW TO ACCESS ASSIGNMENTS </a:t>
            </a:r>
            <a:br>
              <a:rPr lang="en-GB" sz="3100" spc="300" dirty="0">
                <a:solidFill>
                  <a:schemeClr val="accent1"/>
                </a:solidFill>
              </a:rPr>
            </a:br>
            <a:r>
              <a:rPr lang="en-GB" sz="3100" spc="300" dirty="0">
                <a:solidFill>
                  <a:schemeClr val="accent1"/>
                </a:solidFill>
              </a:rPr>
              <a:t>NEEDED FOR MODERATION</a:t>
            </a:r>
            <a:r>
              <a:rPr lang="en-GB" spc="300" dirty="0">
                <a:solidFill>
                  <a:schemeClr val="accent1"/>
                </a:solidFill>
              </a:rPr>
              <a:t/>
            </a:r>
            <a:br>
              <a:rPr lang="en-GB" spc="300" dirty="0">
                <a:solidFill>
                  <a:schemeClr val="accent1"/>
                </a:solidFill>
              </a:rPr>
            </a:br>
            <a:r>
              <a:rPr lang="en-GB" spc="300" dirty="0">
                <a:solidFill>
                  <a:schemeClr val="accent1"/>
                </a:solidFill>
              </a:rPr>
              <a:t/>
            </a:r>
            <a:br>
              <a:rPr lang="en-GB" spc="300" dirty="0">
                <a:solidFill>
                  <a:schemeClr val="accent1"/>
                </a:solidFill>
              </a:rPr>
            </a:br>
            <a:r>
              <a:rPr lang="en-GB" spc="0" dirty="0">
                <a:solidFill>
                  <a:schemeClr val="accent1"/>
                </a:solidFill>
              </a:rPr>
              <a:t/>
            </a:r>
            <a:br>
              <a:rPr lang="en-GB" spc="0" dirty="0">
                <a:solidFill>
                  <a:schemeClr val="accent1"/>
                </a:solidFill>
              </a:rPr>
            </a:br>
            <a:r>
              <a:rPr lang="en-GB" dirty="0">
                <a:solidFill>
                  <a:schemeClr val="accent1"/>
                </a:solidFill>
              </a:rPr>
              <a:t/>
            </a:r>
            <a:br>
              <a:rPr lang="en-GB" dirty="0">
                <a:solidFill>
                  <a:schemeClr val="accent1"/>
                </a:solidFill>
              </a:rPr>
            </a:br>
            <a:r>
              <a:rPr lang="en-GB" sz="2400" cap="none" spc="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GB" sz="2400" cap="none" spc="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GB" sz="1800" cap="none" spc="0" dirty="0">
                <a:solidFill>
                  <a:prstClr val="black"/>
                </a:solidFill>
                <a:latin typeface="Trebuchet MS" panose="020B0603020202020204" pitchFamily="34" charset="0"/>
                <a:ea typeface="+mn-ea"/>
                <a:cs typeface="+mn-cs"/>
              </a:rPr>
              <a:t/>
            </a:r>
            <a:br>
              <a:rPr lang="en-GB" sz="1800" cap="none" spc="0" dirty="0">
                <a:solidFill>
                  <a:prstClr val="black"/>
                </a:solidFill>
                <a:latin typeface="Trebuchet MS" panose="020B0603020202020204" pitchFamily="34" charset="0"/>
                <a:ea typeface="+mn-ea"/>
                <a:cs typeface="+mn-cs"/>
              </a:rPr>
            </a:br>
            <a:endParaRPr lang="en-GB" dirty="0"/>
          </a:p>
        </p:txBody>
      </p:sp>
      <p:sp>
        <p:nvSpPr>
          <p:cNvPr id="3" name="Slide Number Placeholder 2"/>
          <p:cNvSpPr>
            <a:spLocks noGrp="1"/>
          </p:cNvSpPr>
          <p:nvPr>
            <p:ph type="sldNum" sz="quarter" idx="12"/>
          </p:nvPr>
        </p:nvSpPr>
        <p:spPr/>
        <p:txBody>
          <a:bodyPr/>
          <a:lstStyle/>
          <a:p>
            <a:fld id="{7B914098-EA5F-4E0F-8262-B37EEDEAEE84}" type="slidenum">
              <a:rPr lang="en-GB" smtClean="0"/>
              <a:pPr/>
              <a:t>23</a:t>
            </a:fld>
            <a:endParaRPr lang="en-GB"/>
          </a:p>
        </p:txBody>
      </p:sp>
      <p:pic>
        <p:nvPicPr>
          <p:cNvPr id="13" name="Picture 12"/>
          <p:cNvPicPr>
            <a:picLocks noChangeAspect="1"/>
          </p:cNvPicPr>
          <p:nvPr/>
        </p:nvPicPr>
        <p:blipFill>
          <a:blip r:embed="rId3"/>
          <a:stretch>
            <a:fillRect/>
          </a:stretch>
        </p:blipFill>
        <p:spPr>
          <a:xfrm>
            <a:off x="6729413" y="0"/>
            <a:ext cx="3962400" cy="3409950"/>
          </a:xfrm>
          <a:prstGeom prst="rect">
            <a:avLst/>
          </a:prstGeom>
        </p:spPr>
      </p:pic>
      <p:sp>
        <p:nvSpPr>
          <p:cNvPr id="9" name="TextBox 6"/>
          <p:cNvSpPr txBox="1"/>
          <p:nvPr/>
        </p:nvSpPr>
        <p:spPr>
          <a:xfrm>
            <a:off x="392907" y="1976832"/>
            <a:ext cx="6476999" cy="923330"/>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Bef>
                <a:spcPts val="1000"/>
              </a:spcBef>
              <a:buClr>
                <a:schemeClr val="accent1"/>
              </a:buClr>
            </a:pPr>
            <a:r>
              <a:rPr lang="en-GB" sz="2000" dirty="0">
                <a:solidFill>
                  <a:prstClr val="black"/>
                </a:solidFill>
                <a:latin typeface="Trebuchet MS" panose="020B0603020202020204" pitchFamily="34" charset="0"/>
              </a:rPr>
              <a:t>The samples of work</a:t>
            </a:r>
            <a:r>
              <a:rPr lang="en-GB" sz="2000" dirty="0"/>
              <a:t> can be viewed either with the SOL page, alongside the marks, </a:t>
            </a:r>
            <a:r>
              <a:rPr lang="en-GB" sz="2000" dirty="0" err="1"/>
              <a:t>etc</a:t>
            </a:r>
            <a:r>
              <a:rPr lang="en-GB" sz="2000" dirty="0"/>
              <a:t> or by clicking the sample link on the grade report</a:t>
            </a:r>
            <a:endParaRPr lang="en-US" sz="2000" dirty="0"/>
          </a:p>
        </p:txBody>
      </p:sp>
      <p:sp>
        <p:nvSpPr>
          <p:cNvPr id="7" name="Footer Placeholder 1"/>
          <p:cNvSpPr>
            <a:spLocks noGrp="1"/>
          </p:cNvSpPr>
          <p:nvPr>
            <p:ph type="ftr" sz="quarter" idx="11"/>
          </p:nvPr>
        </p:nvSpPr>
        <p:spPr>
          <a:xfrm>
            <a:off x="504666" y="6986387"/>
            <a:ext cx="6670040" cy="202137"/>
          </a:xfrm>
        </p:spPr>
        <p:txBody>
          <a:bodyPr/>
          <a:lstStyle/>
          <a:p>
            <a:r>
              <a:rPr lang="en-GB" dirty="0"/>
              <a:t>Solent University External Examiners’ Briefing Day 2018</a:t>
            </a:r>
          </a:p>
        </p:txBody>
      </p:sp>
      <p:pic>
        <p:nvPicPr>
          <p:cNvPr id="8" name="Picture 7" descr="cid:image002.png@01D3C1D4.5F3F7C60">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04666" y="5962800"/>
            <a:ext cx="2341009" cy="761108"/>
          </a:xfrm>
          <a:prstGeom prst="rect">
            <a:avLst/>
          </a:prstGeom>
          <a:noFill/>
          <a:ln>
            <a:noFill/>
          </a:ln>
        </p:spPr>
      </p:pic>
    </p:spTree>
    <p:extLst>
      <p:ext uri="{BB962C8B-B14F-4D97-AF65-F5344CB8AC3E}">
        <p14:creationId xmlns:p14="http://schemas.microsoft.com/office/powerpoint/2010/main" val="730005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0217" y="539044"/>
            <a:ext cx="9794240" cy="567477"/>
          </a:xfrm>
        </p:spPr>
        <p:txBody>
          <a:bodyPr>
            <a:normAutofit fontScale="90000"/>
          </a:bodyPr>
          <a:lstStyle/>
          <a:p>
            <a:pPr lvl="0" defTabSz="914400">
              <a:spcBef>
                <a:spcPts val="0"/>
              </a:spcBef>
            </a:pPr>
            <a:r>
              <a:rPr lang="en-GB" spc="300" dirty="0">
                <a:solidFill>
                  <a:schemeClr val="accent1"/>
                </a:solidFill>
              </a:rPr>
              <a:t>CONFIRMING MODERATION</a:t>
            </a:r>
            <a:br>
              <a:rPr lang="en-GB" spc="300" dirty="0">
                <a:solidFill>
                  <a:schemeClr val="accent1"/>
                </a:solidFill>
              </a:rPr>
            </a:br>
            <a:r>
              <a:rPr lang="en-GB" spc="300" dirty="0">
                <a:solidFill>
                  <a:schemeClr val="accent1"/>
                </a:solidFill>
              </a:rPr>
              <a:t/>
            </a:r>
            <a:br>
              <a:rPr lang="en-GB" spc="300" dirty="0">
                <a:solidFill>
                  <a:schemeClr val="accent1"/>
                </a:solidFill>
              </a:rPr>
            </a:br>
            <a:r>
              <a:rPr lang="en-GB" spc="0" dirty="0">
                <a:solidFill>
                  <a:schemeClr val="accent1"/>
                </a:solidFill>
              </a:rPr>
              <a:t/>
            </a:r>
            <a:br>
              <a:rPr lang="en-GB" spc="0" dirty="0">
                <a:solidFill>
                  <a:schemeClr val="accent1"/>
                </a:solidFill>
              </a:rPr>
            </a:br>
            <a:r>
              <a:rPr lang="en-GB" dirty="0">
                <a:solidFill>
                  <a:schemeClr val="accent1"/>
                </a:solidFill>
              </a:rPr>
              <a:t/>
            </a:r>
            <a:br>
              <a:rPr lang="en-GB" dirty="0">
                <a:solidFill>
                  <a:schemeClr val="accent1"/>
                </a:solidFill>
              </a:rPr>
            </a:br>
            <a:r>
              <a:rPr lang="en-GB" sz="2400" cap="none" spc="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GB" sz="2400" cap="none" spc="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GB" sz="1800" cap="none" spc="0" dirty="0">
                <a:solidFill>
                  <a:prstClr val="black"/>
                </a:solidFill>
                <a:latin typeface="Trebuchet MS" panose="020B0603020202020204" pitchFamily="34" charset="0"/>
                <a:ea typeface="+mn-ea"/>
                <a:cs typeface="+mn-cs"/>
              </a:rPr>
              <a:t/>
            </a:r>
            <a:br>
              <a:rPr lang="en-GB" sz="1800" cap="none" spc="0" dirty="0">
                <a:solidFill>
                  <a:prstClr val="black"/>
                </a:solidFill>
                <a:latin typeface="Trebuchet MS" panose="020B0603020202020204" pitchFamily="34" charset="0"/>
                <a:ea typeface="+mn-ea"/>
                <a:cs typeface="+mn-cs"/>
              </a:rPr>
            </a:br>
            <a:endParaRPr lang="en-GB" dirty="0"/>
          </a:p>
        </p:txBody>
      </p:sp>
      <p:sp>
        <p:nvSpPr>
          <p:cNvPr id="3" name="Slide Number Placeholder 2"/>
          <p:cNvSpPr>
            <a:spLocks noGrp="1"/>
          </p:cNvSpPr>
          <p:nvPr>
            <p:ph type="sldNum" sz="quarter" idx="12"/>
          </p:nvPr>
        </p:nvSpPr>
        <p:spPr/>
        <p:txBody>
          <a:bodyPr/>
          <a:lstStyle/>
          <a:p>
            <a:fld id="{7B914098-EA5F-4E0F-8262-B37EEDEAEE84}" type="slidenum">
              <a:rPr lang="en-GB" smtClean="0"/>
              <a:pPr/>
              <a:t>24</a:t>
            </a:fld>
            <a:endParaRPr lang="en-GB"/>
          </a:p>
        </p:txBody>
      </p:sp>
      <p:pic>
        <p:nvPicPr>
          <p:cNvPr id="8" name="Picture 7"/>
          <p:cNvPicPr>
            <a:picLocks noChangeAspect="1"/>
          </p:cNvPicPr>
          <p:nvPr/>
        </p:nvPicPr>
        <p:blipFill>
          <a:blip r:embed="rId3"/>
          <a:stretch>
            <a:fillRect/>
          </a:stretch>
        </p:blipFill>
        <p:spPr>
          <a:xfrm>
            <a:off x="6805613" y="4672769"/>
            <a:ext cx="3886200" cy="2905125"/>
          </a:xfrm>
          <a:prstGeom prst="rect">
            <a:avLst/>
          </a:prstGeom>
        </p:spPr>
      </p:pic>
      <p:sp>
        <p:nvSpPr>
          <p:cNvPr id="9" name="TextBox 6"/>
          <p:cNvSpPr txBox="1"/>
          <p:nvPr/>
        </p:nvSpPr>
        <p:spPr>
          <a:xfrm>
            <a:off x="392906" y="1494348"/>
            <a:ext cx="8533289" cy="1015663"/>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1"/>
              </a:buClr>
            </a:pPr>
            <a:r>
              <a:rPr lang="en-GB" sz="2000" dirty="0">
                <a:latin typeface="Trebuchet MS" panose="020B0603020202020204" pitchFamily="34" charset="0"/>
              </a:rPr>
              <a:t>Once you are satisfied of the marking standards of a particular assessment then please complete and return the available ‘External Examiner Sample Feedback’ form.</a:t>
            </a:r>
            <a:endParaRPr lang="en-US" sz="2000" dirty="0"/>
          </a:p>
        </p:txBody>
      </p:sp>
      <p:sp>
        <p:nvSpPr>
          <p:cNvPr id="11" name="Footer Placeholder 1"/>
          <p:cNvSpPr>
            <a:spLocks noGrp="1"/>
          </p:cNvSpPr>
          <p:nvPr>
            <p:ph type="ftr" sz="quarter" idx="11"/>
          </p:nvPr>
        </p:nvSpPr>
        <p:spPr>
          <a:xfrm>
            <a:off x="504666" y="6986387"/>
            <a:ext cx="6670040" cy="202137"/>
          </a:xfrm>
        </p:spPr>
        <p:txBody>
          <a:bodyPr/>
          <a:lstStyle/>
          <a:p>
            <a:r>
              <a:rPr lang="en-GB" dirty="0"/>
              <a:t>Solent University External Examiners’ Briefing Day 2018</a:t>
            </a:r>
          </a:p>
        </p:txBody>
      </p:sp>
      <p:pic>
        <p:nvPicPr>
          <p:cNvPr id="12" name="Picture 11" descr="cid:image002.png@01D3C1D4.5F3F7C60">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04666" y="5962800"/>
            <a:ext cx="2341009" cy="761108"/>
          </a:xfrm>
          <a:prstGeom prst="rect">
            <a:avLst/>
          </a:prstGeom>
          <a:noFill/>
          <a:ln>
            <a:noFill/>
          </a:ln>
        </p:spPr>
      </p:pic>
    </p:spTree>
    <p:extLst>
      <p:ext uri="{BB962C8B-B14F-4D97-AF65-F5344CB8AC3E}">
        <p14:creationId xmlns:p14="http://schemas.microsoft.com/office/powerpoint/2010/main" val="405089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0217" y="539044"/>
            <a:ext cx="9794240" cy="567477"/>
          </a:xfrm>
        </p:spPr>
        <p:txBody>
          <a:bodyPr>
            <a:normAutofit fontScale="90000"/>
          </a:bodyPr>
          <a:lstStyle/>
          <a:p>
            <a:pPr lvl="0" defTabSz="914400">
              <a:spcBef>
                <a:spcPts val="0"/>
              </a:spcBef>
            </a:pPr>
            <a:r>
              <a:rPr lang="en-GB" sz="3100" spc="300">
                <a:solidFill>
                  <a:schemeClr val="accent1"/>
                </a:solidFill>
              </a:rPr>
              <a:t>FEEDBACK FORM</a:t>
            </a:r>
            <a:r>
              <a:rPr lang="en-GB" spc="300">
                <a:solidFill>
                  <a:schemeClr val="accent1"/>
                </a:solidFill>
              </a:rPr>
              <a:t/>
            </a:r>
            <a:br>
              <a:rPr lang="en-GB" spc="300">
                <a:solidFill>
                  <a:schemeClr val="accent1"/>
                </a:solidFill>
              </a:rPr>
            </a:br>
            <a:r>
              <a:rPr lang="en-GB" spc="300">
                <a:solidFill>
                  <a:schemeClr val="accent1"/>
                </a:solidFill>
              </a:rPr>
              <a:t/>
            </a:r>
            <a:br>
              <a:rPr lang="en-GB" spc="300">
                <a:solidFill>
                  <a:schemeClr val="accent1"/>
                </a:solidFill>
              </a:rPr>
            </a:br>
            <a:r>
              <a:rPr lang="en-GB" spc="0">
                <a:solidFill>
                  <a:schemeClr val="accent1"/>
                </a:solidFill>
              </a:rPr>
              <a:t/>
            </a:r>
            <a:br>
              <a:rPr lang="en-GB" spc="0">
                <a:solidFill>
                  <a:schemeClr val="accent1"/>
                </a:solidFill>
              </a:rPr>
            </a:br>
            <a:r>
              <a:rPr lang="en-GB">
                <a:solidFill>
                  <a:schemeClr val="accent1"/>
                </a:solidFill>
              </a:rPr>
              <a:t/>
            </a:r>
            <a:br>
              <a:rPr lang="en-GB">
                <a:solidFill>
                  <a:schemeClr val="accent1"/>
                </a:solidFill>
              </a:rPr>
            </a:br>
            <a:r>
              <a:rPr lang="en-GB" sz="2400" cap="none" spc="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GB" sz="2400" cap="none" spc="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GB" sz="1800" cap="none" spc="0">
                <a:solidFill>
                  <a:prstClr val="black"/>
                </a:solidFill>
                <a:latin typeface="Trebuchet MS" panose="020B0603020202020204" pitchFamily="34" charset="0"/>
                <a:ea typeface="+mn-ea"/>
                <a:cs typeface="+mn-cs"/>
              </a:rPr>
              <a:t/>
            </a:r>
            <a:br>
              <a:rPr lang="en-GB" sz="1800" cap="none" spc="0">
                <a:solidFill>
                  <a:prstClr val="black"/>
                </a:solidFill>
                <a:latin typeface="Trebuchet MS" panose="020B0603020202020204" pitchFamily="34" charset="0"/>
                <a:ea typeface="+mn-ea"/>
                <a:cs typeface="+mn-cs"/>
              </a:rPr>
            </a:br>
            <a:endParaRPr lang="en-GB"/>
          </a:p>
        </p:txBody>
      </p:sp>
      <p:sp>
        <p:nvSpPr>
          <p:cNvPr id="3" name="Slide Number Placeholder 2"/>
          <p:cNvSpPr>
            <a:spLocks noGrp="1"/>
          </p:cNvSpPr>
          <p:nvPr>
            <p:ph type="sldNum" sz="quarter" idx="12"/>
          </p:nvPr>
        </p:nvSpPr>
        <p:spPr/>
        <p:txBody>
          <a:bodyPr/>
          <a:lstStyle/>
          <a:p>
            <a:fld id="{7B914098-EA5F-4E0F-8262-B37EEDEAEE84}" type="slidenum">
              <a:rPr lang="en-GB" smtClean="0"/>
              <a:pPr/>
              <a:t>25</a:t>
            </a:fld>
            <a:endParaRPr lang="en-GB"/>
          </a:p>
        </p:txBody>
      </p:sp>
      <p:pic>
        <p:nvPicPr>
          <p:cNvPr id="13" name="Picture 12"/>
          <p:cNvPicPr>
            <a:picLocks noChangeAspect="1"/>
          </p:cNvPicPr>
          <p:nvPr/>
        </p:nvPicPr>
        <p:blipFill>
          <a:blip r:embed="rId3"/>
          <a:stretch>
            <a:fillRect/>
          </a:stretch>
        </p:blipFill>
        <p:spPr>
          <a:xfrm>
            <a:off x="6729413" y="0"/>
            <a:ext cx="3962400" cy="3409950"/>
          </a:xfrm>
          <a:prstGeom prst="rect">
            <a:avLst/>
          </a:prstGeom>
        </p:spPr>
      </p:pic>
      <p:pic>
        <p:nvPicPr>
          <p:cNvPr id="8" name="Content Placeholder 5"/>
          <p:cNvPicPr>
            <a:picLocks noGrp="1" noChangeAspect="1"/>
          </p:cNvPicPr>
          <p:nvPr>
            <p:ph idx="1"/>
          </p:nvPr>
        </p:nvPicPr>
        <p:blipFill>
          <a:blip r:embed="rId4"/>
          <a:stretch>
            <a:fillRect/>
          </a:stretch>
        </p:blipFill>
        <p:spPr>
          <a:xfrm>
            <a:off x="473482" y="1189037"/>
            <a:ext cx="4948624" cy="5702257"/>
          </a:xfrm>
          <a:prstGeom prst="rect">
            <a:avLst/>
          </a:prstGeom>
        </p:spPr>
      </p:pic>
      <p:sp>
        <p:nvSpPr>
          <p:cNvPr id="9" name="Footer Placeholder 1"/>
          <p:cNvSpPr>
            <a:spLocks noGrp="1"/>
          </p:cNvSpPr>
          <p:nvPr>
            <p:ph type="ftr" sz="quarter" idx="11"/>
          </p:nvPr>
        </p:nvSpPr>
        <p:spPr>
          <a:xfrm>
            <a:off x="6565106" y="6990003"/>
            <a:ext cx="6670040" cy="202137"/>
          </a:xfrm>
        </p:spPr>
        <p:txBody>
          <a:bodyPr/>
          <a:lstStyle/>
          <a:p>
            <a:r>
              <a:rPr lang="en-GB" dirty="0"/>
              <a:t>Solent University External Examiners’ Briefing Day 2018</a:t>
            </a:r>
          </a:p>
        </p:txBody>
      </p:sp>
      <p:pic>
        <p:nvPicPr>
          <p:cNvPr id="10" name="Picture 9" descr="cid:image002.png@01D3C1D4.5F3F7C60">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7428078" y="6096449"/>
            <a:ext cx="2341009" cy="761108"/>
          </a:xfrm>
          <a:prstGeom prst="rect">
            <a:avLst/>
          </a:prstGeom>
          <a:noFill/>
          <a:ln>
            <a:noFill/>
          </a:ln>
        </p:spPr>
      </p:pic>
    </p:spTree>
    <p:extLst>
      <p:ext uri="{BB962C8B-B14F-4D97-AF65-F5344CB8AC3E}">
        <p14:creationId xmlns:p14="http://schemas.microsoft.com/office/powerpoint/2010/main" val="130576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0217" y="539044"/>
            <a:ext cx="9794240" cy="567477"/>
          </a:xfrm>
        </p:spPr>
        <p:txBody>
          <a:bodyPr>
            <a:normAutofit fontScale="90000"/>
          </a:bodyPr>
          <a:lstStyle/>
          <a:p>
            <a:pPr lvl="0" defTabSz="914400">
              <a:spcBef>
                <a:spcPts val="0"/>
              </a:spcBef>
            </a:pPr>
            <a:r>
              <a:rPr lang="en-GB" spc="300" dirty="0">
                <a:solidFill>
                  <a:schemeClr val="accent1"/>
                </a:solidFill>
              </a:rPr>
              <a:t>HELP!</a:t>
            </a:r>
            <a:br>
              <a:rPr lang="en-GB" spc="300" dirty="0">
                <a:solidFill>
                  <a:schemeClr val="accent1"/>
                </a:solidFill>
              </a:rPr>
            </a:br>
            <a:r>
              <a:rPr lang="en-GB" spc="300" dirty="0">
                <a:solidFill>
                  <a:schemeClr val="accent1"/>
                </a:solidFill>
              </a:rPr>
              <a:t/>
            </a:r>
            <a:br>
              <a:rPr lang="en-GB" spc="300" dirty="0">
                <a:solidFill>
                  <a:schemeClr val="accent1"/>
                </a:solidFill>
              </a:rPr>
            </a:br>
            <a:r>
              <a:rPr lang="en-GB" spc="0" dirty="0">
                <a:solidFill>
                  <a:schemeClr val="accent1"/>
                </a:solidFill>
              </a:rPr>
              <a:t/>
            </a:r>
            <a:br>
              <a:rPr lang="en-GB" spc="0" dirty="0">
                <a:solidFill>
                  <a:schemeClr val="accent1"/>
                </a:solidFill>
              </a:rPr>
            </a:br>
            <a:r>
              <a:rPr lang="en-GB" dirty="0">
                <a:solidFill>
                  <a:schemeClr val="accent1"/>
                </a:solidFill>
              </a:rPr>
              <a:t/>
            </a:r>
            <a:br>
              <a:rPr lang="en-GB" dirty="0">
                <a:solidFill>
                  <a:schemeClr val="accent1"/>
                </a:solidFill>
              </a:rPr>
            </a:br>
            <a:r>
              <a:rPr lang="en-GB" sz="2400" cap="none" spc="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GB" sz="2400" cap="none" spc="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GB" sz="1800" cap="none" spc="0" dirty="0">
                <a:solidFill>
                  <a:prstClr val="black"/>
                </a:solidFill>
                <a:latin typeface="Trebuchet MS" panose="020B0603020202020204" pitchFamily="34" charset="0"/>
                <a:ea typeface="+mn-ea"/>
                <a:cs typeface="+mn-cs"/>
              </a:rPr>
              <a:t/>
            </a:r>
            <a:br>
              <a:rPr lang="en-GB" sz="1800" cap="none" spc="0" dirty="0">
                <a:solidFill>
                  <a:prstClr val="black"/>
                </a:solidFill>
                <a:latin typeface="Trebuchet MS" panose="020B0603020202020204" pitchFamily="34" charset="0"/>
                <a:ea typeface="+mn-ea"/>
                <a:cs typeface="+mn-cs"/>
              </a:rPr>
            </a:br>
            <a:endParaRPr lang="en-GB" dirty="0"/>
          </a:p>
        </p:txBody>
      </p:sp>
      <p:sp>
        <p:nvSpPr>
          <p:cNvPr id="3" name="Slide Number Placeholder 2"/>
          <p:cNvSpPr>
            <a:spLocks noGrp="1"/>
          </p:cNvSpPr>
          <p:nvPr>
            <p:ph type="sldNum" sz="quarter" idx="12"/>
          </p:nvPr>
        </p:nvSpPr>
        <p:spPr/>
        <p:txBody>
          <a:bodyPr/>
          <a:lstStyle/>
          <a:p>
            <a:fld id="{7B914098-EA5F-4E0F-8262-B37EEDEAEE84}" type="slidenum">
              <a:rPr lang="en-GB" smtClean="0"/>
              <a:pPr/>
              <a:t>26</a:t>
            </a:fld>
            <a:endParaRPr lang="en-GB"/>
          </a:p>
        </p:txBody>
      </p:sp>
      <p:pic>
        <p:nvPicPr>
          <p:cNvPr id="8" name="Picture 7"/>
          <p:cNvPicPr>
            <a:picLocks noChangeAspect="1"/>
          </p:cNvPicPr>
          <p:nvPr/>
        </p:nvPicPr>
        <p:blipFill>
          <a:blip r:embed="rId3"/>
          <a:stretch>
            <a:fillRect/>
          </a:stretch>
        </p:blipFill>
        <p:spPr>
          <a:xfrm>
            <a:off x="6805613" y="4672769"/>
            <a:ext cx="3886200" cy="2905125"/>
          </a:xfrm>
          <a:prstGeom prst="rect">
            <a:avLst/>
          </a:prstGeom>
        </p:spPr>
      </p:pic>
      <p:sp>
        <p:nvSpPr>
          <p:cNvPr id="9" name="TextBox 6"/>
          <p:cNvSpPr txBox="1"/>
          <p:nvPr/>
        </p:nvSpPr>
        <p:spPr>
          <a:xfrm>
            <a:off x="316706" y="1440013"/>
            <a:ext cx="8533289" cy="1631216"/>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buClr>
                <a:schemeClr val="accent1"/>
              </a:buClr>
            </a:pPr>
            <a:r>
              <a:rPr lang="en-GB" sz="2000" dirty="0">
                <a:latin typeface="Trebuchet MS" panose="020B0603020202020204" pitchFamily="34" charset="0"/>
              </a:rPr>
              <a:t>If you need any assistance then contact Student Registry via student.registry@solent.ac.uk or contacting us on 02382 015 023.</a:t>
            </a:r>
          </a:p>
          <a:p>
            <a:pPr marL="342900" indent="-342900">
              <a:buClr>
                <a:schemeClr val="accent1"/>
              </a:buClr>
              <a:buFont typeface="Wingdings" panose="05000000000000000000" pitchFamily="2" charset="2"/>
              <a:buChar char="§"/>
            </a:pPr>
            <a:endParaRPr lang="en-GB" sz="2000" dirty="0">
              <a:latin typeface="Trebuchet MS" panose="020B0603020202020204" pitchFamily="34" charset="0"/>
            </a:endParaRPr>
          </a:p>
          <a:p>
            <a:pPr>
              <a:buClr>
                <a:schemeClr val="accent1"/>
              </a:buClr>
            </a:pPr>
            <a:endParaRPr lang="en-GB" sz="2000" dirty="0" smtClean="0">
              <a:latin typeface="Trebuchet MS" panose="020B0603020202020204" pitchFamily="34" charset="0"/>
            </a:endParaRPr>
          </a:p>
          <a:p>
            <a:pPr lvl="1">
              <a:buClr>
                <a:schemeClr val="accent1"/>
              </a:buClr>
            </a:pPr>
            <a:r>
              <a:rPr lang="en-GB" sz="2000" dirty="0" smtClean="0">
                <a:latin typeface="Trebuchet MS" panose="020B0603020202020204" pitchFamily="34" charset="0"/>
              </a:rPr>
              <a:t>Any </a:t>
            </a:r>
            <a:r>
              <a:rPr lang="en-GB" sz="2000" dirty="0">
                <a:latin typeface="Trebuchet MS" panose="020B0603020202020204" pitchFamily="34" charset="0"/>
              </a:rPr>
              <a:t>questions?</a:t>
            </a:r>
          </a:p>
        </p:txBody>
      </p:sp>
      <p:sp>
        <p:nvSpPr>
          <p:cNvPr id="11" name="Footer Placeholder 1"/>
          <p:cNvSpPr>
            <a:spLocks noGrp="1"/>
          </p:cNvSpPr>
          <p:nvPr>
            <p:ph type="ftr" sz="quarter" idx="11"/>
          </p:nvPr>
        </p:nvSpPr>
        <p:spPr>
          <a:xfrm>
            <a:off x="504666" y="6986387"/>
            <a:ext cx="6670040" cy="202137"/>
          </a:xfrm>
        </p:spPr>
        <p:txBody>
          <a:bodyPr/>
          <a:lstStyle/>
          <a:p>
            <a:r>
              <a:rPr lang="en-GB" dirty="0"/>
              <a:t>Solent University External Examiners’ Briefing Day 2018</a:t>
            </a:r>
          </a:p>
        </p:txBody>
      </p:sp>
      <p:pic>
        <p:nvPicPr>
          <p:cNvPr id="12" name="Picture 11" descr="cid:image002.png@01D3C1D4.5F3F7C60">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04666" y="5962800"/>
            <a:ext cx="2341009" cy="761108"/>
          </a:xfrm>
          <a:prstGeom prst="rect">
            <a:avLst/>
          </a:prstGeom>
          <a:noFill/>
          <a:ln>
            <a:noFill/>
          </a:ln>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5068" y="2694275"/>
            <a:ext cx="419196" cy="419196"/>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5068" y="1553536"/>
            <a:ext cx="419196" cy="419196"/>
          </a:xfrm>
          <a:prstGeom prst="rect">
            <a:avLst/>
          </a:prstGeom>
        </p:spPr>
      </p:pic>
    </p:spTree>
    <p:extLst>
      <p:ext uri="{BB962C8B-B14F-4D97-AF65-F5344CB8AC3E}">
        <p14:creationId xmlns:p14="http://schemas.microsoft.com/office/powerpoint/2010/main" val="272348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6194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914098-EA5F-4E0F-8262-B37EEDEAEE84}" type="slidenum">
              <a:rPr lang="en-GB" smtClean="0"/>
              <a:pPr/>
              <a:t>3</a:t>
            </a:fld>
            <a:endParaRPr lang="en-GB"/>
          </a:p>
        </p:txBody>
      </p:sp>
      <p:sp>
        <p:nvSpPr>
          <p:cNvPr id="6" name="Content Placeholder 5"/>
          <p:cNvSpPr>
            <a:spLocks noGrp="1"/>
          </p:cNvSpPr>
          <p:nvPr>
            <p:ph idx="1"/>
          </p:nvPr>
        </p:nvSpPr>
        <p:spPr>
          <a:xfrm>
            <a:off x="6260306" y="1403641"/>
            <a:ext cx="3920202" cy="4963020"/>
          </a:xfrm>
        </p:spPr>
        <p:txBody>
          <a:bodyPr/>
          <a:lstStyle/>
          <a:p>
            <a:endParaRPr lang="en-GB" altLang="en-US" sz="1600" kern="0" spc="0">
              <a:solidFill>
                <a:srgbClr val="000000"/>
              </a:solidFill>
              <a:ea typeface="ＭＳ Ｐゴシック"/>
            </a:endParaRPr>
          </a:p>
          <a:p>
            <a:endParaRPr lang="en-GB" sz="2400"/>
          </a:p>
        </p:txBody>
      </p:sp>
      <p:pic>
        <p:nvPicPr>
          <p:cNvPr id="8" name="Picture 7"/>
          <p:cNvPicPr>
            <a:picLocks noChangeAspect="1"/>
          </p:cNvPicPr>
          <p:nvPr/>
        </p:nvPicPr>
        <p:blipFill>
          <a:blip r:embed="rId3"/>
          <a:stretch>
            <a:fillRect/>
          </a:stretch>
        </p:blipFill>
        <p:spPr>
          <a:xfrm>
            <a:off x="6729413" y="0"/>
            <a:ext cx="3962400" cy="3409950"/>
          </a:xfrm>
          <a:prstGeom prst="rect">
            <a:avLst/>
          </a:prstGeom>
        </p:spPr>
      </p:pic>
      <p:sp>
        <p:nvSpPr>
          <p:cNvPr id="4" name="Title 3"/>
          <p:cNvSpPr>
            <a:spLocks noGrp="1"/>
          </p:cNvSpPr>
          <p:nvPr>
            <p:ph type="title"/>
          </p:nvPr>
        </p:nvSpPr>
        <p:spPr>
          <a:xfrm>
            <a:off x="193982" y="692791"/>
            <a:ext cx="9794240" cy="567477"/>
          </a:xfrm>
        </p:spPr>
        <p:txBody>
          <a:bodyPr>
            <a:normAutofit fontScale="90000"/>
          </a:bodyPr>
          <a:lstStyle/>
          <a:p>
            <a:r>
              <a:rPr lang="en-GB" sz="3100">
                <a:solidFill>
                  <a:schemeClr val="accent1"/>
                </a:solidFill>
              </a:rPr>
              <a:t>Assessment and moderation</a:t>
            </a:r>
            <a:r>
              <a:rPr lang="en-GB">
                <a:solidFill>
                  <a:schemeClr val="accent1"/>
                </a:solidFill>
              </a:rPr>
              <a:t/>
            </a:r>
            <a:br>
              <a:rPr lang="en-GB">
                <a:solidFill>
                  <a:schemeClr val="accent1"/>
                </a:solidFill>
              </a:rPr>
            </a:br>
            <a:r>
              <a:rPr lang="en-GB">
                <a:solidFill>
                  <a:schemeClr val="accent1"/>
                </a:solidFill>
              </a:rPr>
              <a:t/>
            </a:r>
            <a:br>
              <a:rPr lang="en-GB">
                <a:solidFill>
                  <a:schemeClr val="accent1"/>
                </a:solidFill>
              </a:rPr>
            </a:br>
            <a:endParaRPr lang="en-GB"/>
          </a:p>
        </p:txBody>
      </p:sp>
      <p:sp>
        <p:nvSpPr>
          <p:cNvPr id="5" name="Rectangle 4"/>
          <p:cNvSpPr/>
          <p:nvPr/>
        </p:nvSpPr>
        <p:spPr>
          <a:xfrm>
            <a:off x="193982" y="1620577"/>
            <a:ext cx="7209324" cy="5355312"/>
          </a:xfrm>
          <a:prstGeom prst="rect">
            <a:avLst/>
          </a:prstGeom>
        </p:spPr>
        <p:txBody>
          <a:bodyPr wrap="square">
            <a:spAutoFit/>
          </a:bodyPr>
          <a:lstStyle/>
          <a:p>
            <a:pPr lvl="0">
              <a:lnSpc>
                <a:spcPct val="80000"/>
              </a:lnSpc>
              <a:spcBef>
                <a:spcPct val="20000"/>
              </a:spcBef>
              <a:tabLst>
                <a:tab pos="93663" algn="l"/>
              </a:tabLst>
              <a:defRPr/>
            </a:pPr>
            <a:r>
              <a:rPr lang="en-GB" sz="2000" kern="0" dirty="0">
                <a:solidFill>
                  <a:srgbClr val="000000"/>
                </a:solidFill>
                <a:ea typeface="ＭＳ Ｐゴシック"/>
              </a:rPr>
              <a:t>Unit External Examiners should be confident that:</a:t>
            </a:r>
          </a:p>
          <a:p>
            <a:pPr marL="342900" lvl="0" indent="-342900">
              <a:lnSpc>
                <a:spcPct val="80000"/>
              </a:lnSpc>
              <a:spcBef>
                <a:spcPct val="20000"/>
              </a:spcBef>
              <a:buBlip>
                <a:blip r:embed="rId4"/>
              </a:buBlip>
              <a:tabLst>
                <a:tab pos="93663" algn="l"/>
              </a:tabLst>
              <a:defRPr/>
            </a:pPr>
            <a:endParaRPr lang="en-GB" sz="2000" b="1" kern="0" dirty="0">
              <a:solidFill>
                <a:srgbClr val="000000"/>
              </a:solidFill>
              <a:ea typeface="ＭＳ Ｐゴシック"/>
            </a:endParaRPr>
          </a:p>
          <a:p>
            <a:pPr marL="342900" lvl="0" indent="-342900">
              <a:lnSpc>
                <a:spcPct val="80000"/>
              </a:lnSpc>
              <a:spcBef>
                <a:spcPct val="20000"/>
              </a:spcBef>
              <a:buBlip>
                <a:blip r:embed="rId4"/>
              </a:buBlip>
              <a:tabLst>
                <a:tab pos="93663" algn="l"/>
              </a:tabLst>
              <a:defRPr/>
            </a:pPr>
            <a:r>
              <a:rPr lang="en-GB" sz="2000" kern="0" dirty="0">
                <a:solidFill>
                  <a:srgbClr val="000000"/>
                </a:solidFill>
                <a:ea typeface="ＭＳ Ｐゴシック"/>
              </a:rPr>
              <a:t>Assessments will enable students to demonstrate the achievement of the unit learning outcomes</a:t>
            </a:r>
          </a:p>
          <a:p>
            <a:pPr lvl="0">
              <a:lnSpc>
                <a:spcPct val="80000"/>
              </a:lnSpc>
              <a:spcBef>
                <a:spcPct val="20000"/>
              </a:spcBef>
              <a:tabLst>
                <a:tab pos="93663" algn="l"/>
              </a:tabLst>
              <a:defRPr/>
            </a:pPr>
            <a:endParaRPr lang="en-GB" sz="2000" kern="0" dirty="0">
              <a:solidFill>
                <a:srgbClr val="000000"/>
              </a:solidFill>
              <a:ea typeface="ＭＳ Ｐゴシック"/>
            </a:endParaRPr>
          </a:p>
          <a:p>
            <a:pPr marL="342900" lvl="0" indent="-342900">
              <a:lnSpc>
                <a:spcPct val="80000"/>
              </a:lnSpc>
              <a:spcBef>
                <a:spcPct val="20000"/>
              </a:spcBef>
              <a:buBlip>
                <a:blip r:embed="rId4"/>
              </a:buBlip>
              <a:tabLst>
                <a:tab pos="93663" algn="l"/>
              </a:tabLst>
              <a:defRPr/>
            </a:pPr>
            <a:r>
              <a:rPr lang="en-GB" sz="2000" kern="0" dirty="0">
                <a:solidFill>
                  <a:srgbClr val="000000"/>
                </a:solidFill>
                <a:ea typeface="ＭＳ Ｐゴシック"/>
              </a:rPr>
              <a:t>Assessments are conducted in accordance with regulations and any professional body requirements</a:t>
            </a:r>
          </a:p>
          <a:p>
            <a:pPr marL="342900" lvl="0" indent="-342900">
              <a:lnSpc>
                <a:spcPct val="80000"/>
              </a:lnSpc>
              <a:spcBef>
                <a:spcPct val="20000"/>
              </a:spcBef>
              <a:buBlip>
                <a:blip r:embed="rId4"/>
              </a:buBlip>
              <a:tabLst>
                <a:tab pos="93663" algn="l"/>
              </a:tabLst>
              <a:defRPr/>
            </a:pPr>
            <a:endParaRPr lang="en-GB" sz="2000" kern="0" dirty="0">
              <a:solidFill>
                <a:srgbClr val="000000"/>
              </a:solidFill>
              <a:ea typeface="ＭＳ Ｐゴシック"/>
            </a:endParaRPr>
          </a:p>
          <a:p>
            <a:pPr marL="342900" lvl="0" indent="-342900">
              <a:lnSpc>
                <a:spcPct val="80000"/>
              </a:lnSpc>
              <a:spcBef>
                <a:spcPct val="20000"/>
              </a:spcBef>
              <a:buBlip>
                <a:blip r:embed="rId4"/>
              </a:buBlip>
              <a:tabLst>
                <a:tab pos="93663" algn="l"/>
              </a:tabLst>
              <a:defRPr/>
            </a:pPr>
            <a:r>
              <a:rPr lang="en-GB" sz="2000" kern="0" dirty="0">
                <a:solidFill>
                  <a:srgbClr val="000000"/>
                </a:solidFill>
                <a:ea typeface="ＭＳ Ｐゴシック"/>
              </a:rPr>
              <a:t>Assessments are set at an appropriate level</a:t>
            </a:r>
          </a:p>
          <a:p>
            <a:pPr lvl="0">
              <a:lnSpc>
                <a:spcPct val="80000"/>
              </a:lnSpc>
              <a:spcBef>
                <a:spcPct val="20000"/>
              </a:spcBef>
              <a:tabLst>
                <a:tab pos="93663" algn="l"/>
              </a:tabLst>
              <a:defRPr/>
            </a:pPr>
            <a:endParaRPr lang="en-GB" sz="2000" kern="0" dirty="0">
              <a:solidFill>
                <a:srgbClr val="000000"/>
              </a:solidFill>
              <a:ea typeface="ＭＳ Ｐゴシック"/>
            </a:endParaRPr>
          </a:p>
          <a:p>
            <a:pPr marL="342900" lvl="0" indent="-342900">
              <a:lnSpc>
                <a:spcPct val="80000"/>
              </a:lnSpc>
              <a:spcBef>
                <a:spcPct val="20000"/>
              </a:spcBef>
              <a:buBlip>
                <a:blip r:embed="rId4"/>
              </a:buBlip>
              <a:tabLst>
                <a:tab pos="93663" algn="l"/>
              </a:tabLst>
              <a:defRPr/>
            </a:pPr>
            <a:r>
              <a:rPr lang="en-GB" sz="2000" kern="0" dirty="0">
                <a:solidFill>
                  <a:srgbClr val="000000"/>
                </a:solidFill>
                <a:ea typeface="ＭＳ Ｐゴシック"/>
              </a:rPr>
              <a:t>Marking by internal markers is accurate, consistent and fair</a:t>
            </a:r>
          </a:p>
          <a:p>
            <a:pPr lvl="0">
              <a:lnSpc>
                <a:spcPct val="80000"/>
              </a:lnSpc>
              <a:spcBef>
                <a:spcPct val="20000"/>
              </a:spcBef>
              <a:buBlip>
                <a:blip r:embed="rId4"/>
              </a:buBlip>
              <a:tabLst>
                <a:tab pos="93663" algn="l"/>
              </a:tabLst>
              <a:defRPr/>
            </a:pPr>
            <a:endParaRPr lang="en-GB" sz="2000" kern="0" dirty="0">
              <a:solidFill>
                <a:srgbClr val="000000"/>
              </a:solidFill>
              <a:ea typeface="ＭＳ Ｐゴシック"/>
            </a:endParaRPr>
          </a:p>
          <a:p>
            <a:pPr marL="342900" lvl="0" indent="-342900">
              <a:lnSpc>
                <a:spcPct val="80000"/>
              </a:lnSpc>
              <a:spcBef>
                <a:spcPct val="20000"/>
              </a:spcBef>
              <a:buBlip>
                <a:blip r:embed="rId4"/>
              </a:buBlip>
              <a:tabLst>
                <a:tab pos="93663" algn="l"/>
              </a:tabLst>
              <a:defRPr/>
            </a:pPr>
            <a:r>
              <a:rPr lang="en-GB" sz="2000" kern="0" dirty="0">
                <a:solidFill>
                  <a:srgbClr val="000000"/>
                </a:solidFill>
                <a:ea typeface="ＭＳ Ｐゴシック"/>
              </a:rPr>
              <a:t>Students are fairly placed in relation to the rest of the cohort</a:t>
            </a:r>
          </a:p>
          <a:p>
            <a:endParaRPr lang="en-GB" sz="2000" u="sng" dirty="0">
              <a:solidFill>
                <a:schemeClr val="accent1">
                  <a:lumMod val="75000"/>
                </a:schemeClr>
              </a:solidFill>
            </a:endParaRPr>
          </a:p>
          <a:p>
            <a:pPr eaLnBrk="0" fontAlgn="base" hangingPunct="0">
              <a:lnSpc>
                <a:spcPct val="100000"/>
              </a:lnSpc>
              <a:spcBef>
                <a:spcPct val="20000"/>
              </a:spcBef>
              <a:spcAft>
                <a:spcPct val="0"/>
              </a:spcAft>
              <a:tabLst>
                <a:tab pos="93663" algn="l"/>
              </a:tabLst>
              <a:defRPr/>
            </a:pPr>
            <a:endParaRPr lang="en-GB" altLang="en-US" sz="2000" kern="0" dirty="0">
              <a:solidFill>
                <a:srgbClr val="000000"/>
              </a:solidFill>
              <a:ea typeface="ＭＳ Ｐゴシック"/>
            </a:endParaRPr>
          </a:p>
          <a:p>
            <a:pPr marL="342900" lvl="0" indent="-342900" defTabSz="914400" eaLnBrk="0" fontAlgn="base" hangingPunct="0">
              <a:spcBef>
                <a:spcPct val="0"/>
              </a:spcBef>
              <a:spcAft>
                <a:spcPct val="0"/>
              </a:spcAft>
              <a:tabLst>
                <a:tab pos="93663" algn="l"/>
              </a:tabLst>
            </a:pPr>
            <a:endParaRPr lang="en-GB" altLang="en-US" sz="1800" kern="0" dirty="0">
              <a:solidFill>
                <a:srgbClr val="000000"/>
              </a:solidFill>
              <a:ea typeface="ＭＳ Ｐゴシック"/>
            </a:endParaRPr>
          </a:p>
        </p:txBody>
      </p:sp>
      <p:sp>
        <p:nvSpPr>
          <p:cNvPr id="10" name="Footer Placeholder 1"/>
          <p:cNvSpPr>
            <a:spLocks noGrp="1"/>
          </p:cNvSpPr>
          <p:nvPr>
            <p:ph type="ftr" sz="quarter" idx="11"/>
          </p:nvPr>
        </p:nvSpPr>
        <p:spPr>
          <a:xfrm>
            <a:off x="6565106" y="6987258"/>
            <a:ext cx="6670040" cy="202137"/>
          </a:xfrm>
        </p:spPr>
        <p:txBody>
          <a:bodyPr/>
          <a:lstStyle/>
          <a:p>
            <a:r>
              <a:rPr lang="en-GB" dirty="0"/>
              <a:t>Solent University External Examiners’ Briefing Day 2018</a:t>
            </a:r>
          </a:p>
        </p:txBody>
      </p:sp>
      <p:pic>
        <p:nvPicPr>
          <p:cNvPr id="11" name="Picture 10" descr="cid:image002.png@01D3C1D4.5F3F7C60">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7540108" y="6129480"/>
            <a:ext cx="2341009" cy="761108"/>
          </a:xfrm>
          <a:prstGeom prst="rect">
            <a:avLst/>
          </a:prstGeom>
          <a:noFill/>
          <a:ln>
            <a:noFill/>
          </a:ln>
        </p:spPr>
      </p:pic>
    </p:spTree>
    <p:extLst>
      <p:ext uri="{BB962C8B-B14F-4D97-AF65-F5344CB8AC3E}">
        <p14:creationId xmlns:p14="http://schemas.microsoft.com/office/powerpoint/2010/main" val="256466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0217" y="539044"/>
            <a:ext cx="9794240" cy="567477"/>
          </a:xfrm>
        </p:spPr>
        <p:txBody>
          <a:bodyPr>
            <a:normAutofit fontScale="90000"/>
          </a:bodyPr>
          <a:lstStyle/>
          <a:p>
            <a:pPr lvl="0" defTabSz="914400">
              <a:spcBef>
                <a:spcPts val="0"/>
              </a:spcBef>
            </a:pPr>
            <a:r>
              <a:rPr lang="en-GB" spc="300">
                <a:solidFill>
                  <a:schemeClr val="accent1"/>
                </a:solidFill>
              </a:rPr>
              <a:t>University guidance on moderation</a:t>
            </a:r>
            <a:r>
              <a:rPr lang="en-GB" spc="0">
                <a:solidFill>
                  <a:schemeClr val="accent1"/>
                </a:solidFill>
              </a:rPr>
              <a:t/>
            </a:r>
            <a:br>
              <a:rPr lang="en-GB" spc="0">
                <a:solidFill>
                  <a:schemeClr val="accent1"/>
                </a:solidFill>
              </a:rPr>
            </a:br>
            <a:r>
              <a:rPr lang="en-GB">
                <a:solidFill>
                  <a:schemeClr val="accent1"/>
                </a:solidFill>
              </a:rPr>
              <a:t/>
            </a:r>
            <a:br>
              <a:rPr lang="en-GB">
                <a:solidFill>
                  <a:schemeClr val="accent1"/>
                </a:solidFill>
              </a:rPr>
            </a:br>
            <a:r>
              <a:rPr lang="en-GB" sz="2400" cap="none" spc="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GB" sz="2400" cap="none" spc="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GB" sz="1800" cap="none" spc="0">
                <a:solidFill>
                  <a:prstClr val="black"/>
                </a:solidFill>
                <a:latin typeface="Trebuchet MS" panose="020B0603020202020204" pitchFamily="34" charset="0"/>
                <a:ea typeface="+mn-ea"/>
                <a:cs typeface="+mn-cs"/>
              </a:rPr>
              <a:t/>
            </a:r>
            <a:br>
              <a:rPr lang="en-GB" sz="1800" cap="none" spc="0">
                <a:solidFill>
                  <a:prstClr val="black"/>
                </a:solidFill>
                <a:latin typeface="Trebuchet MS" panose="020B0603020202020204" pitchFamily="34" charset="0"/>
                <a:ea typeface="+mn-ea"/>
                <a:cs typeface="+mn-cs"/>
              </a:rPr>
            </a:br>
            <a:endParaRPr lang="en-GB"/>
          </a:p>
        </p:txBody>
      </p:sp>
      <p:sp>
        <p:nvSpPr>
          <p:cNvPr id="3" name="Slide Number Placeholder 2"/>
          <p:cNvSpPr>
            <a:spLocks noGrp="1"/>
          </p:cNvSpPr>
          <p:nvPr>
            <p:ph type="sldNum" sz="quarter" idx="12"/>
          </p:nvPr>
        </p:nvSpPr>
        <p:spPr/>
        <p:txBody>
          <a:bodyPr/>
          <a:lstStyle/>
          <a:p>
            <a:fld id="{7B914098-EA5F-4E0F-8262-B37EEDEAEE84}" type="slidenum">
              <a:rPr lang="en-GB" smtClean="0"/>
              <a:pPr/>
              <a:t>4</a:t>
            </a:fld>
            <a:endParaRPr lang="en-GB"/>
          </a:p>
        </p:txBody>
      </p:sp>
      <p:pic>
        <p:nvPicPr>
          <p:cNvPr id="8" name="Picture 7"/>
          <p:cNvPicPr>
            <a:picLocks noChangeAspect="1"/>
          </p:cNvPicPr>
          <p:nvPr/>
        </p:nvPicPr>
        <p:blipFill>
          <a:blip r:embed="rId3"/>
          <a:stretch>
            <a:fillRect/>
          </a:stretch>
        </p:blipFill>
        <p:spPr>
          <a:xfrm>
            <a:off x="6805613" y="4672769"/>
            <a:ext cx="3886200" cy="2905125"/>
          </a:xfrm>
          <a:prstGeom prst="rect">
            <a:avLst/>
          </a:prstGeom>
        </p:spPr>
      </p:pic>
      <p:sp>
        <p:nvSpPr>
          <p:cNvPr id="9" name="TextBox 6"/>
          <p:cNvSpPr txBox="1"/>
          <p:nvPr/>
        </p:nvSpPr>
        <p:spPr>
          <a:xfrm>
            <a:off x="470217" y="1208923"/>
            <a:ext cx="8533289" cy="5109091"/>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Internal Moderation:</a:t>
            </a:r>
          </a:p>
          <a:p>
            <a:endParaRPr lang="en-GB" dirty="0"/>
          </a:p>
          <a:p>
            <a:pPr marL="363220" indent="-363220">
              <a:buClr>
                <a:srgbClr val="FF0000"/>
              </a:buClr>
              <a:buFont typeface="Wingdings" panose="05000000000000000000" pitchFamily="2" charset="2"/>
              <a:buChar char="§"/>
            </a:pPr>
            <a:r>
              <a:rPr lang="en-GB" dirty="0"/>
              <a:t>Sample is a minimum of 10% or at least 5 pieces of work</a:t>
            </a:r>
          </a:p>
          <a:p>
            <a:pPr marL="363220" indent="-363220">
              <a:buClr>
                <a:srgbClr val="FF0000"/>
              </a:buClr>
              <a:buFont typeface="Wingdings" panose="05000000000000000000" pitchFamily="2" charset="2"/>
              <a:buChar char="§"/>
            </a:pPr>
            <a:endParaRPr lang="en-GB" dirty="0"/>
          </a:p>
          <a:p>
            <a:pPr marL="363220" indent="-363220">
              <a:buClr>
                <a:srgbClr val="FF0000"/>
              </a:buClr>
              <a:buFont typeface="Wingdings" panose="05000000000000000000" pitchFamily="2" charset="2"/>
              <a:buChar char="§"/>
            </a:pPr>
            <a:r>
              <a:rPr lang="en-GB" dirty="0"/>
              <a:t>Sample contains borderline cases between each band of award classification  </a:t>
            </a:r>
          </a:p>
          <a:p>
            <a:pPr marL="363220" indent="-363220">
              <a:buClr>
                <a:srgbClr val="FF0000"/>
              </a:buClr>
              <a:buFont typeface="Wingdings" panose="05000000000000000000" pitchFamily="2" charset="2"/>
              <a:buChar char="§"/>
            </a:pPr>
            <a:endParaRPr lang="en-GB" dirty="0"/>
          </a:p>
          <a:p>
            <a:pPr marL="363220" indent="-363220">
              <a:buClr>
                <a:srgbClr val="FF0000"/>
              </a:buClr>
              <a:buFont typeface="Wingdings" panose="05000000000000000000" pitchFamily="2" charset="2"/>
              <a:buChar char="§"/>
            </a:pPr>
            <a:r>
              <a:rPr lang="en-GB" dirty="0"/>
              <a:t>Sample contains an example of a first class/distinction piece of work and a clear fail</a:t>
            </a:r>
          </a:p>
          <a:p>
            <a:pPr marL="363220" indent="-363220">
              <a:buClr>
                <a:srgbClr val="FF0000"/>
              </a:buClr>
              <a:buFont typeface="Wingdings" panose="05000000000000000000" pitchFamily="2" charset="2"/>
              <a:buChar char="§"/>
            </a:pPr>
            <a:endParaRPr lang="en-GB" dirty="0"/>
          </a:p>
          <a:p>
            <a:pPr marL="363220" indent="-363220">
              <a:buClr>
                <a:srgbClr val="FF0000"/>
              </a:buClr>
              <a:buFont typeface="Wingdings" panose="05000000000000000000" pitchFamily="2" charset="2"/>
              <a:buChar char="§"/>
            </a:pPr>
            <a:r>
              <a:rPr lang="en-GB" dirty="0"/>
              <a:t>Internal moderators do not comment on individual pieces of work</a:t>
            </a:r>
          </a:p>
          <a:p>
            <a:pPr marL="363220" indent="-363220">
              <a:buClr>
                <a:srgbClr val="FF0000"/>
              </a:buClr>
              <a:buFont typeface="Wingdings" panose="05000000000000000000" pitchFamily="2" charset="2"/>
              <a:buChar char="§"/>
            </a:pPr>
            <a:endParaRPr lang="en-GB" dirty="0"/>
          </a:p>
          <a:p>
            <a:pPr marL="353695" indent="-353695">
              <a:buClr>
                <a:srgbClr val="FF0000"/>
              </a:buClr>
              <a:buFont typeface="Wingdings" panose="05000000000000000000" pitchFamily="2" charset="2"/>
              <a:buChar char="§"/>
            </a:pPr>
            <a:r>
              <a:rPr lang="en-GB" dirty="0"/>
              <a:t>Internal moderator(s) confirm moderation on SOL to confirm the range of marks. </a:t>
            </a:r>
          </a:p>
          <a:p>
            <a:pPr marL="353695" indent="-353695">
              <a:buClr>
                <a:srgbClr val="FF0000"/>
              </a:buClr>
              <a:buFont typeface="Wingdings" panose="05000000000000000000" pitchFamily="2" charset="2"/>
              <a:buChar char="§"/>
            </a:pPr>
            <a:endParaRPr lang="en-GB" dirty="0"/>
          </a:p>
          <a:p>
            <a:pPr marL="353695" indent="-353695">
              <a:buClr>
                <a:srgbClr val="FF0000"/>
              </a:buClr>
              <a:buFont typeface="Wingdings" panose="05000000000000000000" pitchFamily="2" charset="2"/>
              <a:buChar char="§"/>
            </a:pPr>
            <a:endParaRPr lang="en-GB" dirty="0"/>
          </a:p>
          <a:p>
            <a:pPr marL="285750" indent="-285750">
              <a:buFont typeface="Arial" panose="020B0604020202020204" pitchFamily="34" charset="0"/>
              <a:buChar char="•"/>
            </a:pPr>
            <a:endParaRPr lang="en-GB" sz="2000" dirty="0">
              <a:latin typeface="Trebuchet MS" panose="020B0603020202020204" pitchFamily="34" charset="0"/>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10" name="Footer Placeholder 1"/>
          <p:cNvSpPr>
            <a:spLocks noGrp="1"/>
          </p:cNvSpPr>
          <p:nvPr>
            <p:ph type="ftr" sz="quarter" idx="11"/>
          </p:nvPr>
        </p:nvSpPr>
        <p:spPr>
          <a:xfrm>
            <a:off x="504666" y="6986387"/>
            <a:ext cx="6670040" cy="202137"/>
          </a:xfrm>
        </p:spPr>
        <p:txBody>
          <a:bodyPr/>
          <a:lstStyle/>
          <a:p>
            <a:r>
              <a:rPr lang="en-GB" dirty="0"/>
              <a:t>Solent University External Examiners’ Briefing Day 2018</a:t>
            </a:r>
          </a:p>
        </p:txBody>
      </p:sp>
      <p:pic>
        <p:nvPicPr>
          <p:cNvPr id="11" name="Picture 10" descr="cid:image002.png@01D3C1D4.5F3F7C60">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04666" y="5962800"/>
            <a:ext cx="2341009" cy="761108"/>
          </a:xfrm>
          <a:prstGeom prst="rect">
            <a:avLst/>
          </a:prstGeom>
          <a:noFill/>
          <a:ln>
            <a:noFill/>
          </a:ln>
        </p:spPr>
      </p:pic>
    </p:spTree>
    <p:extLst>
      <p:ext uri="{BB962C8B-B14F-4D97-AF65-F5344CB8AC3E}">
        <p14:creationId xmlns:p14="http://schemas.microsoft.com/office/powerpoint/2010/main" val="14888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B914098-EA5F-4E0F-8262-B37EEDEAEE84}" type="slidenum">
              <a:rPr lang="en-GB" smtClean="0"/>
              <a:pPr/>
              <a:t>5</a:t>
            </a:fld>
            <a:endParaRPr lang="en-GB"/>
          </a:p>
        </p:txBody>
      </p:sp>
      <p:sp>
        <p:nvSpPr>
          <p:cNvPr id="6" name="Content Placeholder 5"/>
          <p:cNvSpPr>
            <a:spLocks noGrp="1"/>
          </p:cNvSpPr>
          <p:nvPr>
            <p:ph idx="1"/>
          </p:nvPr>
        </p:nvSpPr>
        <p:spPr>
          <a:xfrm>
            <a:off x="6260306" y="1403641"/>
            <a:ext cx="3920202" cy="4963020"/>
          </a:xfrm>
        </p:spPr>
        <p:txBody>
          <a:bodyPr/>
          <a:lstStyle/>
          <a:p>
            <a:endParaRPr lang="en-GB" altLang="en-US" sz="1600" kern="0" spc="0">
              <a:solidFill>
                <a:srgbClr val="000000"/>
              </a:solidFill>
              <a:ea typeface="ＭＳ Ｐゴシック"/>
            </a:endParaRPr>
          </a:p>
          <a:p>
            <a:endParaRPr lang="en-GB" sz="2400"/>
          </a:p>
        </p:txBody>
      </p:sp>
      <p:pic>
        <p:nvPicPr>
          <p:cNvPr id="8" name="Picture 7"/>
          <p:cNvPicPr>
            <a:picLocks noChangeAspect="1"/>
          </p:cNvPicPr>
          <p:nvPr/>
        </p:nvPicPr>
        <p:blipFill>
          <a:blip r:embed="rId3"/>
          <a:stretch>
            <a:fillRect/>
          </a:stretch>
        </p:blipFill>
        <p:spPr>
          <a:xfrm>
            <a:off x="6729413" y="0"/>
            <a:ext cx="3962400" cy="3409950"/>
          </a:xfrm>
          <a:prstGeom prst="rect">
            <a:avLst/>
          </a:prstGeom>
        </p:spPr>
      </p:pic>
      <p:sp>
        <p:nvSpPr>
          <p:cNvPr id="4" name="Title 3"/>
          <p:cNvSpPr>
            <a:spLocks noGrp="1"/>
          </p:cNvSpPr>
          <p:nvPr>
            <p:ph type="title"/>
          </p:nvPr>
        </p:nvSpPr>
        <p:spPr>
          <a:xfrm>
            <a:off x="361793" y="418082"/>
            <a:ext cx="9794240" cy="567477"/>
          </a:xfrm>
        </p:spPr>
        <p:txBody>
          <a:bodyPr>
            <a:normAutofit fontScale="90000"/>
          </a:bodyPr>
          <a:lstStyle/>
          <a:p>
            <a:r>
              <a:rPr lang="en-GB" sz="3100">
                <a:solidFill>
                  <a:schemeClr val="accent1"/>
                </a:solidFill>
              </a:rPr>
              <a:t>University guidance on </a:t>
            </a:r>
            <a:br>
              <a:rPr lang="en-GB" sz="3100">
                <a:solidFill>
                  <a:schemeClr val="accent1"/>
                </a:solidFill>
              </a:rPr>
            </a:br>
            <a:r>
              <a:rPr lang="en-GB" sz="3100">
                <a:solidFill>
                  <a:schemeClr val="accent1"/>
                </a:solidFill>
              </a:rPr>
              <a:t>moderation</a:t>
            </a:r>
            <a:r>
              <a:rPr lang="en-GB">
                <a:solidFill>
                  <a:schemeClr val="accent1"/>
                </a:solidFill>
              </a:rPr>
              <a:t/>
            </a:r>
            <a:br>
              <a:rPr lang="en-GB">
                <a:solidFill>
                  <a:schemeClr val="accent1"/>
                </a:solidFill>
              </a:rPr>
            </a:br>
            <a:r>
              <a:rPr lang="en-GB">
                <a:solidFill>
                  <a:schemeClr val="accent1"/>
                </a:solidFill>
              </a:rPr>
              <a:t/>
            </a:r>
            <a:br>
              <a:rPr lang="en-GB">
                <a:solidFill>
                  <a:schemeClr val="accent1"/>
                </a:solidFill>
              </a:rPr>
            </a:br>
            <a:endParaRPr lang="en-GB"/>
          </a:p>
        </p:txBody>
      </p:sp>
      <p:sp>
        <p:nvSpPr>
          <p:cNvPr id="5" name="Rectangle 4"/>
          <p:cNvSpPr/>
          <p:nvPr/>
        </p:nvSpPr>
        <p:spPr>
          <a:xfrm>
            <a:off x="235024" y="1502342"/>
            <a:ext cx="7209324" cy="5663089"/>
          </a:xfrm>
          <a:prstGeom prst="rect">
            <a:avLst/>
          </a:prstGeom>
        </p:spPr>
        <p:txBody>
          <a:bodyPr wrap="square">
            <a:spAutoFit/>
          </a:bodyPr>
          <a:lstStyle/>
          <a:p>
            <a:r>
              <a:rPr lang="en-GB" sz="2000" dirty="0"/>
              <a:t>External Moderation</a:t>
            </a:r>
          </a:p>
          <a:p>
            <a:endParaRPr lang="en-GB" sz="2000" dirty="0"/>
          </a:p>
          <a:p>
            <a:pPr lvl="1">
              <a:buClr>
                <a:srgbClr val="FF0000"/>
              </a:buClr>
            </a:pPr>
            <a:r>
              <a:rPr lang="en-GB" sz="2000" dirty="0"/>
              <a:t>External Examiners do not mark work themselves or moderate disagreements between markers </a:t>
            </a:r>
          </a:p>
          <a:p>
            <a:pPr marL="363538" indent="-363538">
              <a:lnSpc>
                <a:spcPct val="100000"/>
              </a:lnSpc>
              <a:buClr>
                <a:srgbClr val="FF0000"/>
              </a:buClr>
              <a:buFont typeface="Wingdings" panose="05000000000000000000" pitchFamily="2" charset="2"/>
              <a:buChar char="§"/>
            </a:pPr>
            <a:endParaRPr lang="en-GB" sz="2000" dirty="0"/>
          </a:p>
          <a:p>
            <a:pPr lvl="1">
              <a:buClr>
                <a:srgbClr val="FF0000"/>
              </a:buClr>
            </a:pPr>
            <a:r>
              <a:rPr lang="en-GB" sz="2000" dirty="0"/>
              <a:t>External examiners review sample work and endorse that internal marking is consistent, fair and in line with national standards</a:t>
            </a:r>
          </a:p>
          <a:p>
            <a:pPr marL="363538" indent="-363538">
              <a:buClr>
                <a:srgbClr val="FF0000"/>
              </a:buClr>
              <a:buFont typeface="Wingdings" panose="05000000000000000000" pitchFamily="2" charset="2"/>
              <a:buChar char="§"/>
            </a:pPr>
            <a:endParaRPr lang="en-GB" sz="2000" dirty="0"/>
          </a:p>
          <a:p>
            <a:pPr lvl="1">
              <a:buClr>
                <a:srgbClr val="FF0000"/>
              </a:buClr>
            </a:pPr>
            <a:r>
              <a:rPr lang="en-GB" sz="2000" dirty="0"/>
              <a:t>External Examiners do not amend individual marks but can request further samples and exceptionally recommend amendments for full cohorts</a:t>
            </a:r>
          </a:p>
          <a:p>
            <a:pPr marL="363538" indent="-363538">
              <a:buClr>
                <a:srgbClr val="FF0000"/>
              </a:buClr>
              <a:buFont typeface="Wingdings" panose="05000000000000000000" pitchFamily="2" charset="2"/>
              <a:buChar char="§"/>
            </a:pPr>
            <a:endParaRPr lang="en-GB" sz="2000" dirty="0"/>
          </a:p>
          <a:p>
            <a:pPr lvl="1">
              <a:buClr>
                <a:srgbClr val="FF0000"/>
              </a:buClr>
            </a:pPr>
            <a:r>
              <a:rPr lang="en-GB" sz="2000" dirty="0"/>
              <a:t>Externals Examiners moderate work at levels 5 and above, certain exemptions apply for other units</a:t>
            </a:r>
          </a:p>
          <a:p>
            <a:endParaRPr lang="en-GB" sz="2000" u="sng" dirty="0">
              <a:solidFill>
                <a:schemeClr val="accent1">
                  <a:lumMod val="75000"/>
                </a:schemeClr>
              </a:solidFill>
            </a:endParaRPr>
          </a:p>
          <a:p>
            <a:pPr eaLnBrk="0" fontAlgn="base" hangingPunct="0">
              <a:lnSpc>
                <a:spcPct val="100000"/>
              </a:lnSpc>
              <a:spcBef>
                <a:spcPct val="20000"/>
              </a:spcBef>
              <a:spcAft>
                <a:spcPct val="0"/>
              </a:spcAft>
              <a:tabLst>
                <a:tab pos="93663" algn="l"/>
              </a:tabLst>
              <a:defRPr/>
            </a:pPr>
            <a:endParaRPr lang="en-GB" altLang="en-US" sz="2000" kern="0" dirty="0">
              <a:solidFill>
                <a:srgbClr val="000000"/>
              </a:solidFill>
              <a:ea typeface="ＭＳ Ｐゴシック"/>
            </a:endParaRPr>
          </a:p>
          <a:p>
            <a:pPr marL="342900" lvl="0" indent="-342900" defTabSz="914400" eaLnBrk="0" fontAlgn="base" hangingPunct="0">
              <a:spcBef>
                <a:spcPct val="0"/>
              </a:spcBef>
              <a:spcAft>
                <a:spcPct val="0"/>
              </a:spcAft>
              <a:tabLst>
                <a:tab pos="93663" algn="l"/>
              </a:tabLst>
            </a:pPr>
            <a:endParaRPr lang="en-GB" altLang="en-US" sz="1800" kern="0" dirty="0">
              <a:solidFill>
                <a:srgbClr val="000000"/>
              </a:solidFill>
              <a:ea typeface="ＭＳ Ｐゴシック"/>
            </a:endParaRPr>
          </a:p>
        </p:txBody>
      </p:sp>
      <p:sp>
        <p:nvSpPr>
          <p:cNvPr id="10" name="Footer Placeholder 1"/>
          <p:cNvSpPr>
            <a:spLocks noGrp="1"/>
          </p:cNvSpPr>
          <p:nvPr>
            <p:ph type="ftr" sz="quarter" idx="11"/>
          </p:nvPr>
        </p:nvSpPr>
        <p:spPr>
          <a:xfrm>
            <a:off x="6565106" y="6980577"/>
            <a:ext cx="6670040" cy="202137"/>
          </a:xfrm>
        </p:spPr>
        <p:txBody>
          <a:bodyPr/>
          <a:lstStyle/>
          <a:p>
            <a:r>
              <a:rPr lang="en-GB" dirty="0"/>
              <a:t>Solent University External Examiners’ Briefing Day 2018</a:t>
            </a:r>
          </a:p>
        </p:txBody>
      </p:sp>
      <p:pic>
        <p:nvPicPr>
          <p:cNvPr id="11" name="Picture 10" descr="cid:image002.png@01D3C1D4.5F3F7C60">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475893" y="6065641"/>
            <a:ext cx="2341009" cy="761108"/>
          </a:xfrm>
          <a:prstGeom prst="rect">
            <a:avLst/>
          </a:prstGeom>
          <a:noFill/>
          <a:ln>
            <a:noFill/>
          </a:ln>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024" y="2179637"/>
            <a:ext cx="419196" cy="418014"/>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7002" y="3114434"/>
            <a:ext cx="419196" cy="419196"/>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0773" y="4331442"/>
            <a:ext cx="419196" cy="419196"/>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6179" y="5548450"/>
            <a:ext cx="393790" cy="393790"/>
          </a:xfrm>
          <a:prstGeom prst="rect">
            <a:avLst/>
          </a:prstGeom>
        </p:spPr>
      </p:pic>
    </p:spTree>
    <p:extLst>
      <p:ext uri="{BB962C8B-B14F-4D97-AF65-F5344CB8AC3E}">
        <p14:creationId xmlns:p14="http://schemas.microsoft.com/office/powerpoint/2010/main" val="238660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0217" y="539044"/>
            <a:ext cx="9794240" cy="567477"/>
          </a:xfrm>
        </p:spPr>
        <p:txBody>
          <a:bodyPr>
            <a:normAutofit fontScale="90000"/>
          </a:bodyPr>
          <a:lstStyle/>
          <a:p>
            <a:pPr lvl="0" defTabSz="914400">
              <a:spcBef>
                <a:spcPts val="0"/>
              </a:spcBef>
            </a:pPr>
            <a:r>
              <a:rPr lang="en-GB" spc="300">
                <a:solidFill>
                  <a:schemeClr val="accent1"/>
                </a:solidFill>
              </a:rPr>
              <a:t>Assessment board process</a:t>
            </a:r>
            <a:r>
              <a:rPr lang="en-GB" spc="0">
                <a:solidFill>
                  <a:schemeClr val="accent1"/>
                </a:solidFill>
              </a:rPr>
              <a:t/>
            </a:r>
            <a:br>
              <a:rPr lang="en-GB" spc="0">
                <a:solidFill>
                  <a:schemeClr val="accent1"/>
                </a:solidFill>
              </a:rPr>
            </a:br>
            <a:r>
              <a:rPr lang="en-GB">
                <a:solidFill>
                  <a:schemeClr val="accent1"/>
                </a:solidFill>
              </a:rPr>
              <a:t/>
            </a:r>
            <a:br>
              <a:rPr lang="en-GB">
                <a:solidFill>
                  <a:schemeClr val="accent1"/>
                </a:solidFill>
              </a:rPr>
            </a:br>
            <a:r>
              <a:rPr lang="en-GB" sz="2400" cap="none" spc="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GB" sz="2400" cap="none" spc="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GB" sz="1800" cap="none" spc="0">
                <a:solidFill>
                  <a:prstClr val="black"/>
                </a:solidFill>
                <a:latin typeface="Trebuchet MS" panose="020B0603020202020204" pitchFamily="34" charset="0"/>
                <a:ea typeface="+mn-ea"/>
                <a:cs typeface="+mn-cs"/>
              </a:rPr>
              <a:t/>
            </a:r>
            <a:br>
              <a:rPr lang="en-GB" sz="1800" cap="none" spc="0">
                <a:solidFill>
                  <a:prstClr val="black"/>
                </a:solidFill>
                <a:latin typeface="Trebuchet MS" panose="020B0603020202020204" pitchFamily="34" charset="0"/>
                <a:ea typeface="+mn-ea"/>
                <a:cs typeface="+mn-cs"/>
              </a:rPr>
            </a:br>
            <a:endParaRPr lang="en-GB"/>
          </a:p>
        </p:txBody>
      </p:sp>
      <p:sp>
        <p:nvSpPr>
          <p:cNvPr id="3" name="Slide Number Placeholder 2"/>
          <p:cNvSpPr>
            <a:spLocks noGrp="1"/>
          </p:cNvSpPr>
          <p:nvPr>
            <p:ph type="sldNum" sz="quarter" idx="12"/>
          </p:nvPr>
        </p:nvSpPr>
        <p:spPr/>
        <p:txBody>
          <a:bodyPr/>
          <a:lstStyle/>
          <a:p>
            <a:fld id="{7B914098-EA5F-4E0F-8262-B37EEDEAEE84}" type="slidenum">
              <a:rPr lang="en-GB" smtClean="0"/>
              <a:pPr/>
              <a:t>6</a:t>
            </a:fld>
            <a:endParaRPr lang="en-GB"/>
          </a:p>
        </p:txBody>
      </p:sp>
      <p:pic>
        <p:nvPicPr>
          <p:cNvPr id="8" name="Picture 7"/>
          <p:cNvPicPr>
            <a:picLocks noChangeAspect="1"/>
          </p:cNvPicPr>
          <p:nvPr/>
        </p:nvPicPr>
        <p:blipFill>
          <a:blip r:embed="rId3"/>
          <a:stretch>
            <a:fillRect/>
          </a:stretch>
        </p:blipFill>
        <p:spPr>
          <a:xfrm>
            <a:off x="6805613" y="4672769"/>
            <a:ext cx="3886200" cy="2905125"/>
          </a:xfrm>
          <a:prstGeom prst="rect">
            <a:avLst/>
          </a:prstGeom>
        </p:spPr>
      </p:pic>
      <p:sp>
        <p:nvSpPr>
          <p:cNvPr id="9" name="TextBox 6"/>
          <p:cNvSpPr txBox="1"/>
          <p:nvPr/>
        </p:nvSpPr>
        <p:spPr>
          <a:xfrm>
            <a:off x="470217" y="1208923"/>
            <a:ext cx="8533289" cy="5139869"/>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80000"/>
              </a:lnSpc>
              <a:spcBef>
                <a:spcPct val="0"/>
              </a:spcBef>
              <a:defRPr/>
            </a:pPr>
            <a:r>
              <a:rPr lang="en-GB" sz="2000" dirty="0">
                <a:solidFill>
                  <a:srgbClr val="000000"/>
                </a:solidFill>
                <a:ea typeface="ＭＳ Ｐゴシック" panose="020B0600070205080204" pitchFamily="34" charset="-128"/>
              </a:rPr>
              <a:t>All Unit External Examiners:</a:t>
            </a:r>
            <a:endParaRPr lang="en-US" sz="2000" dirty="0"/>
          </a:p>
          <a:p>
            <a:pPr lvl="0">
              <a:lnSpc>
                <a:spcPct val="80000"/>
              </a:lnSpc>
              <a:spcBef>
                <a:spcPct val="0"/>
              </a:spcBef>
              <a:defRPr/>
            </a:pPr>
            <a:endParaRPr lang="en-GB" sz="2000" dirty="0">
              <a:solidFill>
                <a:srgbClr val="000000"/>
              </a:solidFill>
              <a:ea typeface="ＭＳ Ｐゴシック" panose="020B0600070205080204" pitchFamily="34" charset="-128"/>
            </a:endParaRPr>
          </a:p>
          <a:p>
            <a:pPr>
              <a:lnSpc>
                <a:spcPct val="80000"/>
              </a:lnSpc>
              <a:spcBef>
                <a:spcPct val="0"/>
              </a:spcBef>
              <a:buClr>
                <a:srgbClr val="FF0000"/>
              </a:buClr>
              <a:defRPr/>
            </a:pPr>
            <a:r>
              <a:rPr lang="en-GB" sz="2000" dirty="0">
                <a:solidFill>
                  <a:srgbClr val="000000"/>
                </a:solidFill>
                <a:ea typeface="ＭＳ Ｐゴシック" panose="020B0600070205080204" pitchFamily="34" charset="-128"/>
              </a:rPr>
              <a:t>Solent must have written confirmation that the Unit External Examiner has reviewed the student work and approved the marks and unit outcomes, in order for units to be considered</a:t>
            </a:r>
          </a:p>
          <a:p>
            <a:pPr lvl="0" fontAlgn="base">
              <a:spcBef>
                <a:spcPct val="0"/>
              </a:spcBef>
              <a:spcAft>
                <a:spcPct val="0"/>
              </a:spcAft>
              <a:defRPr/>
            </a:pPr>
            <a:endParaRPr lang="en-GB" altLang="en-US" sz="2000" dirty="0">
              <a:solidFill>
                <a:srgbClr val="000000"/>
              </a:solidFill>
              <a:ea typeface="ＭＳ Ｐゴシック" panose="020B0600070205080204" pitchFamily="34" charset="-128"/>
            </a:endParaRPr>
          </a:p>
          <a:p>
            <a:pPr lvl="1" fontAlgn="base">
              <a:spcBef>
                <a:spcPct val="0"/>
              </a:spcBef>
              <a:spcAft>
                <a:spcPct val="0"/>
              </a:spcAft>
              <a:buClr>
                <a:srgbClr val="FF0000"/>
              </a:buClr>
              <a:defRPr/>
            </a:pPr>
            <a:r>
              <a:rPr lang="en-GB" altLang="en-US" sz="2000" dirty="0">
                <a:solidFill>
                  <a:srgbClr val="000000"/>
                </a:solidFill>
                <a:ea typeface="ＭＳ Ｐゴシック" panose="020B0600070205080204" pitchFamily="34" charset="-128"/>
              </a:rPr>
              <a:t>You may be asked to attend Solent to view work, to access work online or a mix of </a:t>
            </a:r>
            <a:r>
              <a:rPr lang="en-GB" altLang="en-US" sz="2000" dirty="0" smtClean="0">
                <a:solidFill>
                  <a:srgbClr val="000000"/>
                </a:solidFill>
                <a:ea typeface="ＭＳ Ｐゴシック" panose="020B0600070205080204" pitchFamily="34" charset="-128"/>
              </a:rPr>
              <a:t>both</a:t>
            </a:r>
          </a:p>
          <a:p>
            <a:pPr lvl="1" fontAlgn="base">
              <a:spcBef>
                <a:spcPct val="0"/>
              </a:spcBef>
              <a:spcAft>
                <a:spcPct val="0"/>
              </a:spcAft>
              <a:buClr>
                <a:srgbClr val="FF0000"/>
              </a:buClr>
              <a:defRPr/>
            </a:pPr>
            <a:endParaRPr lang="en-GB" altLang="en-US" sz="2000" dirty="0">
              <a:solidFill>
                <a:srgbClr val="000000"/>
              </a:solidFill>
              <a:ea typeface="ＭＳ Ｐゴシック" panose="020B0600070205080204" pitchFamily="34" charset="-128"/>
            </a:endParaRPr>
          </a:p>
          <a:p>
            <a:pPr lvl="1">
              <a:spcBef>
                <a:spcPct val="0"/>
              </a:spcBef>
              <a:spcAft>
                <a:spcPct val="0"/>
              </a:spcAft>
            </a:pPr>
            <a:r>
              <a:rPr lang="en-GB" sz="2000" dirty="0">
                <a:latin typeface="Trebuchet MS" panose="020B0603020202020204" pitchFamily="34" charset="0"/>
              </a:rPr>
              <a:t>The Schools will be encouraged for you to visit to undertake this </a:t>
            </a:r>
            <a:r>
              <a:rPr lang="en-GB" sz="2000" dirty="0" smtClean="0">
                <a:latin typeface="Trebuchet MS" panose="020B0603020202020204" pitchFamily="34" charset="0"/>
              </a:rPr>
              <a:t>moderation</a:t>
            </a:r>
          </a:p>
          <a:p>
            <a:pPr lvl="1">
              <a:spcBef>
                <a:spcPct val="0"/>
              </a:spcBef>
              <a:spcAft>
                <a:spcPct val="0"/>
              </a:spcAft>
            </a:pPr>
            <a:endParaRPr lang="en-GB" sz="2000" dirty="0">
              <a:latin typeface="Trebuchet MS" panose="020B0603020202020204" pitchFamily="34" charset="0"/>
            </a:endParaRPr>
          </a:p>
          <a:p>
            <a:pPr lvl="1">
              <a:spcBef>
                <a:spcPct val="0"/>
              </a:spcBef>
              <a:spcAft>
                <a:spcPct val="0"/>
              </a:spcAft>
            </a:pPr>
            <a:r>
              <a:rPr lang="en-GB" sz="2000" dirty="0">
                <a:latin typeface="Trebuchet MS" panose="020B0603020202020204" pitchFamily="34" charset="0"/>
              </a:rPr>
              <a:t>This is in addition to your end of year report</a:t>
            </a:r>
          </a:p>
          <a:p>
            <a:pPr marL="285750" indent="-285750">
              <a:spcBef>
                <a:spcPct val="0"/>
              </a:spcBef>
              <a:spcAft>
                <a:spcPct val="0"/>
              </a:spcAft>
              <a:buFont typeface="Wingdings" panose="05000000000000000000" pitchFamily="2" charset="2"/>
              <a:buChar char="§"/>
            </a:pPr>
            <a:endParaRPr lang="en-GB" altLang="en-US" sz="1600" dirty="0"/>
          </a:p>
          <a:p>
            <a:pPr marL="285750" indent="-285750">
              <a:spcBef>
                <a:spcPct val="0"/>
              </a:spcBef>
              <a:spcAft>
                <a:spcPct val="0"/>
              </a:spcAft>
              <a:buFont typeface="Wingdings" panose="05000000000000000000" pitchFamily="2" charset="2"/>
              <a:buChar char="§"/>
            </a:pPr>
            <a:endParaRPr lang="en-GB" altLang="en-US" sz="1600" dirty="0"/>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10" name="Footer Placeholder 1"/>
          <p:cNvSpPr>
            <a:spLocks noGrp="1"/>
          </p:cNvSpPr>
          <p:nvPr>
            <p:ph type="ftr" sz="quarter" idx="11"/>
          </p:nvPr>
        </p:nvSpPr>
        <p:spPr>
          <a:xfrm>
            <a:off x="504666" y="6986387"/>
            <a:ext cx="6670040" cy="202137"/>
          </a:xfrm>
        </p:spPr>
        <p:txBody>
          <a:bodyPr/>
          <a:lstStyle/>
          <a:p>
            <a:r>
              <a:rPr lang="en-GB" dirty="0"/>
              <a:t>Solent University External Examiners’ Briefing Day 2018</a:t>
            </a:r>
          </a:p>
        </p:txBody>
      </p:sp>
      <p:pic>
        <p:nvPicPr>
          <p:cNvPr id="11" name="Picture 10" descr="cid:image002.png@01D3C1D4.5F3F7C60">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04666" y="5962800"/>
            <a:ext cx="2341009" cy="761108"/>
          </a:xfrm>
          <a:prstGeom prst="rect">
            <a:avLst/>
          </a:prstGeom>
          <a:noFill/>
          <a:ln>
            <a:noFill/>
          </a:ln>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217" y="3709509"/>
            <a:ext cx="419196" cy="419196"/>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7197" y="4580420"/>
            <a:ext cx="419196" cy="419196"/>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197" y="2812048"/>
            <a:ext cx="419196" cy="419196"/>
          </a:xfrm>
          <a:prstGeom prst="rect">
            <a:avLst/>
          </a:prstGeom>
        </p:spPr>
      </p:pic>
    </p:spTree>
    <p:extLst>
      <p:ext uri="{BB962C8B-B14F-4D97-AF65-F5344CB8AC3E}">
        <p14:creationId xmlns:p14="http://schemas.microsoft.com/office/powerpoint/2010/main" val="224404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0217" y="539044"/>
            <a:ext cx="9794240" cy="567477"/>
          </a:xfrm>
        </p:spPr>
        <p:txBody>
          <a:bodyPr>
            <a:normAutofit fontScale="90000"/>
          </a:bodyPr>
          <a:lstStyle/>
          <a:p>
            <a:pPr lvl="0" defTabSz="914400">
              <a:lnSpc>
                <a:spcPct val="90000"/>
              </a:lnSpc>
              <a:spcBef>
                <a:spcPts val="1000"/>
              </a:spcBef>
            </a:pPr>
            <a:r>
              <a:rPr lang="en-GB" spc="300" dirty="0">
                <a:solidFill>
                  <a:schemeClr val="accent1"/>
                </a:solidFill>
              </a:rPr>
              <a:t>Assessment board </a:t>
            </a:r>
            <a:br>
              <a:rPr lang="en-GB" spc="300" dirty="0">
                <a:solidFill>
                  <a:schemeClr val="accent1"/>
                </a:solidFill>
              </a:rPr>
            </a:br>
            <a:r>
              <a:rPr lang="en-GB" spc="300" dirty="0">
                <a:solidFill>
                  <a:schemeClr val="accent1"/>
                </a:solidFill>
              </a:rPr>
              <a:t>structure</a:t>
            </a:r>
            <a:r>
              <a:rPr lang="en-GB" spc="0" dirty="0">
                <a:solidFill>
                  <a:schemeClr val="accent1"/>
                </a:solidFill>
              </a:rPr>
              <a:t/>
            </a:r>
            <a:br>
              <a:rPr lang="en-GB" spc="0" dirty="0">
                <a:solidFill>
                  <a:schemeClr val="accent1"/>
                </a:solidFill>
              </a:rPr>
            </a:br>
            <a:r>
              <a:rPr lang="en-GB" dirty="0">
                <a:solidFill>
                  <a:schemeClr val="accent1"/>
                </a:solidFill>
              </a:rPr>
              <a:t/>
            </a:r>
            <a:br>
              <a:rPr lang="en-GB" dirty="0">
                <a:solidFill>
                  <a:schemeClr val="accent1"/>
                </a:solidFill>
              </a:rPr>
            </a:br>
            <a:r>
              <a:rPr lang="en-GB" dirty="0">
                <a:solidFill>
                  <a:schemeClr val="accent1"/>
                </a:solidFill>
              </a:rPr>
              <a:t/>
            </a:r>
            <a:br>
              <a:rPr lang="en-GB" dirty="0">
                <a:solidFill>
                  <a:schemeClr val="accent1"/>
                </a:solidFill>
              </a:rPr>
            </a:br>
            <a:r>
              <a:rPr lang="en-GB" sz="2000" cap="none" spc="0" dirty="0">
                <a:solidFill>
                  <a:prstClr val="black"/>
                </a:solidFill>
                <a:latin typeface="Trebuchet MS" panose="020B0603020202020204" pitchFamily="34" charset="0"/>
                <a:ea typeface="+mn-ea"/>
                <a:cs typeface="+mn-cs"/>
              </a:rPr>
              <a:t/>
            </a:r>
            <a:br>
              <a:rPr lang="en-GB" sz="2000" cap="none" spc="0" dirty="0">
                <a:solidFill>
                  <a:prstClr val="black"/>
                </a:solidFill>
                <a:latin typeface="Trebuchet MS" panose="020B0603020202020204" pitchFamily="34" charset="0"/>
                <a:ea typeface="+mn-ea"/>
                <a:cs typeface="+mn-cs"/>
              </a:rPr>
            </a:br>
            <a:r>
              <a:rPr lang="en-GB" sz="2000" cap="none" spc="0" dirty="0">
                <a:solidFill>
                  <a:prstClr val="black"/>
                </a:solidFill>
                <a:latin typeface="Trebuchet MS" panose="020B0603020202020204" pitchFamily="34" charset="0"/>
                <a:ea typeface="+mn-ea"/>
                <a:cs typeface="+mn-cs"/>
              </a:rPr>
              <a:t/>
            </a:r>
            <a:br>
              <a:rPr lang="en-GB" sz="2000" cap="none" spc="0" dirty="0">
                <a:solidFill>
                  <a:prstClr val="black"/>
                </a:solidFill>
                <a:latin typeface="Trebuchet MS" panose="020B0603020202020204" pitchFamily="34" charset="0"/>
                <a:ea typeface="+mn-ea"/>
                <a:cs typeface="+mn-cs"/>
              </a:rPr>
            </a:br>
            <a:r>
              <a:rPr lang="en-GB" sz="2400" cap="none" spc="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GB" sz="2400" cap="none" spc="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GB" sz="1800" cap="none" spc="0" dirty="0">
                <a:solidFill>
                  <a:prstClr val="black"/>
                </a:solidFill>
                <a:latin typeface="Trebuchet MS" panose="020B0603020202020204" pitchFamily="34" charset="0"/>
                <a:ea typeface="+mn-ea"/>
                <a:cs typeface="+mn-cs"/>
              </a:rPr>
              <a:t/>
            </a:r>
            <a:br>
              <a:rPr lang="en-GB" sz="1800" cap="none" spc="0" dirty="0">
                <a:solidFill>
                  <a:prstClr val="black"/>
                </a:solidFill>
                <a:latin typeface="Trebuchet MS" panose="020B0603020202020204" pitchFamily="34" charset="0"/>
                <a:ea typeface="+mn-ea"/>
                <a:cs typeface="+mn-cs"/>
              </a:rPr>
            </a:br>
            <a:endParaRPr lang="en-GB" dirty="0"/>
          </a:p>
        </p:txBody>
      </p:sp>
      <p:sp>
        <p:nvSpPr>
          <p:cNvPr id="3" name="Slide Number Placeholder 2"/>
          <p:cNvSpPr>
            <a:spLocks noGrp="1"/>
          </p:cNvSpPr>
          <p:nvPr>
            <p:ph type="sldNum" sz="quarter" idx="12"/>
          </p:nvPr>
        </p:nvSpPr>
        <p:spPr/>
        <p:txBody>
          <a:bodyPr/>
          <a:lstStyle/>
          <a:p>
            <a:fld id="{7B914098-EA5F-4E0F-8262-B37EEDEAEE84}" type="slidenum">
              <a:rPr lang="en-GB" smtClean="0"/>
              <a:pPr/>
              <a:t>7</a:t>
            </a:fld>
            <a:endParaRPr lang="en-GB"/>
          </a:p>
        </p:txBody>
      </p:sp>
      <p:sp>
        <p:nvSpPr>
          <p:cNvPr id="9" name="Content Placeholder 3"/>
          <p:cNvSpPr>
            <a:spLocks noGrp="1"/>
          </p:cNvSpPr>
          <p:nvPr/>
        </p:nvSpPr>
        <p:spPr>
          <a:xfrm>
            <a:off x="470217" y="1645565"/>
            <a:ext cx="7314089" cy="4054756"/>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0" fontAlgn="base" hangingPunct="0">
              <a:lnSpc>
                <a:spcPct val="100000"/>
              </a:lnSpc>
              <a:spcBef>
                <a:spcPct val="20000"/>
              </a:spcBef>
              <a:spcAft>
                <a:spcPct val="0"/>
              </a:spcAft>
              <a:buNone/>
              <a:tabLst>
                <a:tab pos="93663" algn="l"/>
              </a:tabLst>
              <a:defRPr/>
            </a:pPr>
            <a:r>
              <a:rPr lang="en-GB" kern="0" dirty="0">
                <a:solidFill>
                  <a:srgbClr val="000000"/>
                </a:solidFill>
                <a:latin typeface="Trebuchet MS"/>
                <a:ea typeface="ＭＳ Ｐゴシック"/>
              </a:rPr>
              <a:t>Progression and Award Boards (PAB</a:t>
            </a:r>
            <a:r>
              <a:rPr lang="en-GB" kern="0" dirty="0" smtClean="0">
                <a:solidFill>
                  <a:srgbClr val="000000"/>
                </a:solidFill>
                <a:latin typeface="Trebuchet MS"/>
                <a:ea typeface="ＭＳ Ｐゴシック"/>
              </a:rPr>
              <a:t>)</a:t>
            </a:r>
          </a:p>
          <a:p>
            <a:pPr marL="0" indent="0" eaLnBrk="0" fontAlgn="base" hangingPunct="0">
              <a:lnSpc>
                <a:spcPct val="100000"/>
              </a:lnSpc>
              <a:spcBef>
                <a:spcPct val="20000"/>
              </a:spcBef>
              <a:spcAft>
                <a:spcPct val="0"/>
              </a:spcAft>
              <a:buNone/>
              <a:tabLst>
                <a:tab pos="93663" algn="l"/>
              </a:tabLst>
              <a:defRPr/>
            </a:pPr>
            <a:r>
              <a:rPr lang="en-GB" kern="0" dirty="0">
                <a:solidFill>
                  <a:srgbClr val="000000"/>
                </a:solidFill>
                <a:latin typeface="Trebuchet MS"/>
                <a:ea typeface="ＭＳ Ｐゴシック"/>
              </a:rPr>
              <a:t> </a:t>
            </a:r>
            <a:endParaRPr lang="en-US" dirty="0"/>
          </a:p>
          <a:p>
            <a:pPr marL="457200" lvl="1" indent="0" eaLnBrk="0" fontAlgn="base" hangingPunct="0">
              <a:lnSpc>
                <a:spcPct val="100000"/>
              </a:lnSpc>
              <a:spcBef>
                <a:spcPct val="20000"/>
              </a:spcBef>
              <a:spcAft>
                <a:spcPct val="0"/>
              </a:spcAft>
              <a:buNone/>
              <a:tabLst>
                <a:tab pos="93663" algn="l"/>
              </a:tabLst>
              <a:defRPr/>
            </a:pPr>
            <a:r>
              <a:rPr lang="en-GB" sz="1600" kern="0" dirty="0">
                <a:solidFill>
                  <a:srgbClr val="000000"/>
                </a:solidFill>
                <a:latin typeface="Trebuchet MS"/>
                <a:ea typeface="ＭＳ Ｐゴシック"/>
              </a:rPr>
              <a:t>Confirms student progression to the next level of </a:t>
            </a:r>
            <a:r>
              <a:rPr lang="en-GB" sz="1600" kern="0" dirty="0" smtClean="0">
                <a:solidFill>
                  <a:srgbClr val="000000"/>
                </a:solidFill>
                <a:latin typeface="Trebuchet MS"/>
                <a:ea typeface="ＭＳ Ｐゴシック"/>
              </a:rPr>
              <a:t>course </a:t>
            </a:r>
            <a:r>
              <a:rPr lang="en-GB" sz="1600" kern="0" dirty="0">
                <a:solidFill>
                  <a:srgbClr val="000000"/>
                </a:solidFill>
                <a:latin typeface="Trebuchet MS"/>
                <a:ea typeface="ＭＳ Ｐゴシック"/>
              </a:rPr>
              <a:t>or the final </a:t>
            </a:r>
            <a:r>
              <a:rPr lang="en-GB" sz="1600" kern="0" dirty="0" smtClean="0">
                <a:solidFill>
                  <a:srgbClr val="000000"/>
                </a:solidFill>
                <a:latin typeface="Trebuchet MS"/>
                <a:ea typeface="ＭＳ Ｐゴシック"/>
              </a:rPr>
              <a:t>award</a:t>
            </a:r>
          </a:p>
          <a:p>
            <a:pPr marL="457200" lvl="1" indent="0" eaLnBrk="0" fontAlgn="base" hangingPunct="0">
              <a:lnSpc>
                <a:spcPct val="100000"/>
              </a:lnSpc>
              <a:spcBef>
                <a:spcPct val="20000"/>
              </a:spcBef>
              <a:spcAft>
                <a:spcPct val="0"/>
              </a:spcAft>
              <a:buNone/>
              <a:tabLst>
                <a:tab pos="93663" algn="l"/>
              </a:tabLst>
              <a:defRPr/>
            </a:pPr>
            <a:r>
              <a:rPr lang="en-GB" sz="1600" kern="0" dirty="0">
                <a:solidFill>
                  <a:srgbClr val="000000"/>
                </a:solidFill>
                <a:latin typeface="Trebuchet MS"/>
                <a:ea typeface="ＭＳ Ｐゴシック"/>
              </a:rPr>
              <a:t> </a:t>
            </a:r>
            <a:endParaRPr lang="en-GB" sz="1600" dirty="0"/>
          </a:p>
          <a:p>
            <a:pPr marL="457200" lvl="1" indent="0" eaLnBrk="0" fontAlgn="base" hangingPunct="0">
              <a:lnSpc>
                <a:spcPct val="100000"/>
              </a:lnSpc>
              <a:spcBef>
                <a:spcPct val="20000"/>
              </a:spcBef>
              <a:spcAft>
                <a:spcPct val="0"/>
              </a:spcAft>
              <a:buNone/>
              <a:tabLst>
                <a:tab pos="93663" algn="l"/>
              </a:tabLst>
              <a:defRPr/>
            </a:pPr>
            <a:r>
              <a:rPr lang="en-GB" sz="1600" kern="0" dirty="0">
                <a:solidFill>
                  <a:srgbClr val="000000"/>
                </a:solidFill>
                <a:latin typeface="Trebuchet MS"/>
                <a:ea typeface="ＭＳ Ｐゴシック"/>
              </a:rPr>
              <a:t>See </a:t>
            </a:r>
            <a:r>
              <a:rPr lang="en-GB" sz="1600" kern="0" dirty="0"/>
              <a:t>a full profile of students results</a:t>
            </a:r>
          </a:p>
          <a:p>
            <a:pPr marL="457200" lvl="1" indent="0">
              <a:lnSpc>
                <a:spcPct val="100000"/>
              </a:lnSpc>
              <a:spcBef>
                <a:spcPct val="20000"/>
              </a:spcBef>
              <a:spcAft>
                <a:spcPct val="0"/>
              </a:spcAft>
              <a:buNone/>
            </a:pPr>
            <a:endParaRPr lang="en-GB" sz="1600" kern="0" dirty="0" smtClean="0"/>
          </a:p>
          <a:p>
            <a:pPr marL="457200" lvl="1" indent="0">
              <a:lnSpc>
                <a:spcPct val="100000"/>
              </a:lnSpc>
              <a:spcBef>
                <a:spcPct val="20000"/>
              </a:spcBef>
              <a:spcAft>
                <a:spcPct val="0"/>
              </a:spcAft>
              <a:buNone/>
            </a:pPr>
            <a:r>
              <a:rPr lang="en-GB" sz="1600" kern="0" dirty="0" smtClean="0"/>
              <a:t>View </a:t>
            </a:r>
            <a:r>
              <a:rPr lang="en-GB" sz="1600" kern="0" dirty="0"/>
              <a:t>Extenuating Circumstances and Academic Misconduct </a:t>
            </a:r>
          </a:p>
          <a:p>
            <a:pPr marL="457200" lvl="1" indent="0">
              <a:lnSpc>
                <a:spcPct val="100000"/>
              </a:lnSpc>
              <a:spcBef>
                <a:spcPct val="20000"/>
              </a:spcBef>
              <a:spcAft>
                <a:spcPct val="0"/>
              </a:spcAft>
              <a:buNone/>
            </a:pPr>
            <a:endParaRPr lang="en-GB" sz="1600" kern="0" dirty="0" smtClean="0"/>
          </a:p>
          <a:p>
            <a:pPr marL="457200" lvl="1" indent="0">
              <a:lnSpc>
                <a:spcPct val="100000"/>
              </a:lnSpc>
              <a:spcBef>
                <a:spcPct val="20000"/>
              </a:spcBef>
              <a:spcAft>
                <a:spcPct val="0"/>
              </a:spcAft>
              <a:buNone/>
            </a:pPr>
            <a:r>
              <a:rPr lang="en-GB" sz="1600" kern="0" dirty="0" smtClean="0"/>
              <a:t>Outcomes</a:t>
            </a:r>
            <a:endParaRPr lang="en-GB" sz="1600" kern="0" dirty="0"/>
          </a:p>
          <a:p>
            <a:pPr marL="457200" lvl="1" indent="0">
              <a:lnSpc>
                <a:spcPct val="100000"/>
              </a:lnSpc>
              <a:spcBef>
                <a:spcPct val="20000"/>
              </a:spcBef>
              <a:spcAft>
                <a:spcPct val="0"/>
              </a:spcAft>
              <a:buNone/>
            </a:pPr>
            <a:endParaRPr lang="en-GB" sz="1600" kern="0" dirty="0" smtClean="0"/>
          </a:p>
          <a:p>
            <a:pPr marL="457200" lvl="1" indent="0">
              <a:lnSpc>
                <a:spcPct val="100000"/>
              </a:lnSpc>
              <a:spcBef>
                <a:spcPct val="20000"/>
              </a:spcBef>
              <a:spcAft>
                <a:spcPct val="0"/>
              </a:spcAft>
              <a:buNone/>
            </a:pPr>
            <a:r>
              <a:rPr lang="en-GB" sz="1600" kern="0" dirty="0" smtClean="0"/>
              <a:t>Attended </a:t>
            </a:r>
            <a:r>
              <a:rPr lang="en-GB" sz="1600" kern="0" dirty="0"/>
              <a:t>by PAB External Examiner</a:t>
            </a:r>
          </a:p>
          <a:p>
            <a:endParaRPr lang="en-GB" dirty="0"/>
          </a:p>
          <a:p>
            <a:endParaRPr lang="en-GB" dirty="0"/>
          </a:p>
          <a:p>
            <a:endParaRPr lang="en-GB" dirty="0"/>
          </a:p>
        </p:txBody>
      </p:sp>
      <p:pic>
        <p:nvPicPr>
          <p:cNvPr id="13" name="Picture 12"/>
          <p:cNvPicPr>
            <a:picLocks noChangeAspect="1"/>
          </p:cNvPicPr>
          <p:nvPr/>
        </p:nvPicPr>
        <p:blipFill>
          <a:blip r:embed="rId3"/>
          <a:stretch>
            <a:fillRect/>
          </a:stretch>
        </p:blipFill>
        <p:spPr>
          <a:xfrm>
            <a:off x="6729413" y="0"/>
            <a:ext cx="3962400" cy="3409950"/>
          </a:xfrm>
          <a:prstGeom prst="rect">
            <a:avLst/>
          </a:prstGeom>
        </p:spPr>
      </p:pic>
      <p:sp>
        <p:nvSpPr>
          <p:cNvPr id="8" name="Footer Placeholder 1"/>
          <p:cNvSpPr>
            <a:spLocks noGrp="1"/>
          </p:cNvSpPr>
          <p:nvPr>
            <p:ph type="ftr" sz="quarter" idx="11"/>
          </p:nvPr>
        </p:nvSpPr>
        <p:spPr>
          <a:xfrm>
            <a:off x="504666" y="6986387"/>
            <a:ext cx="6670040" cy="202137"/>
          </a:xfrm>
        </p:spPr>
        <p:txBody>
          <a:bodyPr/>
          <a:lstStyle/>
          <a:p>
            <a:r>
              <a:rPr lang="en-GB" dirty="0"/>
              <a:t>Solent University External Examiners’ Briefing Day 2018</a:t>
            </a:r>
          </a:p>
        </p:txBody>
      </p:sp>
      <p:pic>
        <p:nvPicPr>
          <p:cNvPr id="10" name="Picture 9" descr="cid:image002.png@01D3C1D4.5F3F7C60">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04666" y="5962800"/>
            <a:ext cx="2341009" cy="761108"/>
          </a:xfrm>
          <a:prstGeom prst="rect">
            <a:avLst/>
          </a:prstGeom>
          <a:noFill/>
          <a:ln>
            <a:no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217" y="2332037"/>
            <a:ext cx="419196" cy="41919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1302" y="3117610"/>
            <a:ext cx="419196" cy="419196"/>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4151" y="4389437"/>
            <a:ext cx="381087" cy="368384"/>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666" y="3745881"/>
            <a:ext cx="419196" cy="419196"/>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5096" y="4982181"/>
            <a:ext cx="419196" cy="393790"/>
          </a:xfrm>
          <a:prstGeom prst="rect">
            <a:avLst/>
          </a:prstGeom>
        </p:spPr>
      </p:pic>
    </p:spTree>
    <p:extLst>
      <p:ext uri="{BB962C8B-B14F-4D97-AF65-F5344CB8AC3E}">
        <p14:creationId xmlns:p14="http://schemas.microsoft.com/office/powerpoint/2010/main" val="197031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6729413" y="0"/>
            <a:ext cx="3962400" cy="3409950"/>
          </a:xfrm>
          <a:prstGeom prst="rect">
            <a:avLst/>
          </a:prstGeom>
        </p:spPr>
      </p:pic>
      <p:sp>
        <p:nvSpPr>
          <p:cNvPr id="4" name="Title 3"/>
          <p:cNvSpPr>
            <a:spLocks noGrp="1"/>
          </p:cNvSpPr>
          <p:nvPr>
            <p:ph type="title"/>
          </p:nvPr>
        </p:nvSpPr>
        <p:spPr>
          <a:xfrm>
            <a:off x="470217" y="621569"/>
            <a:ext cx="9794240" cy="567477"/>
          </a:xfrm>
        </p:spPr>
        <p:txBody>
          <a:bodyPr>
            <a:normAutofit fontScale="90000"/>
          </a:bodyPr>
          <a:lstStyle/>
          <a:p>
            <a:pPr lvl="0" defTabSz="914400">
              <a:lnSpc>
                <a:spcPct val="90000"/>
              </a:lnSpc>
              <a:spcBef>
                <a:spcPts val="1000"/>
              </a:spcBef>
            </a:pPr>
            <a:r>
              <a:rPr lang="en-GB" spc="300">
                <a:solidFill>
                  <a:schemeClr val="accent1"/>
                </a:solidFill>
              </a:rPr>
              <a:t>Assessment board </a:t>
            </a:r>
            <a:br>
              <a:rPr lang="en-GB" spc="300">
                <a:solidFill>
                  <a:schemeClr val="accent1"/>
                </a:solidFill>
              </a:rPr>
            </a:br>
            <a:r>
              <a:rPr lang="en-GB" spc="300">
                <a:solidFill>
                  <a:schemeClr val="accent1"/>
                </a:solidFill>
              </a:rPr>
              <a:t>PROCESS</a:t>
            </a:r>
            <a:r>
              <a:rPr lang="en-GB" spc="0">
                <a:solidFill>
                  <a:schemeClr val="accent1"/>
                </a:solidFill>
              </a:rPr>
              <a:t/>
            </a:r>
            <a:br>
              <a:rPr lang="en-GB" spc="0">
                <a:solidFill>
                  <a:schemeClr val="accent1"/>
                </a:solidFill>
              </a:rPr>
            </a:br>
            <a:r>
              <a:rPr lang="en-GB">
                <a:solidFill>
                  <a:schemeClr val="accent1"/>
                </a:solidFill>
              </a:rPr>
              <a:t/>
            </a:r>
            <a:br>
              <a:rPr lang="en-GB">
                <a:solidFill>
                  <a:schemeClr val="accent1"/>
                </a:solidFill>
              </a:rPr>
            </a:br>
            <a:r>
              <a:rPr lang="en-GB">
                <a:solidFill>
                  <a:schemeClr val="accent1"/>
                </a:solidFill>
              </a:rPr>
              <a:t/>
            </a:r>
            <a:br>
              <a:rPr lang="en-GB">
                <a:solidFill>
                  <a:schemeClr val="accent1"/>
                </a:solidFill>
              </a:rPr>
            </a:br>
            <a:r>
              <a:rPr lang="en-GB" sz="2000" cap="none" spc="0">
                <a:solidFill>
                  <a:prstClr val="black"/>
                </a:solidFill>
                <a:latin typeface="Trebuchet MS" panose="020B0603020202020204" pitchFamily="34" charset="0"/>
                <a:ea typeface="+mn-ea"/>
                <a:cs typeface="+mn-cs"/>
              </a:rPr>
              <a:t/>
            </a:r>
            <a:br>
              <a:rPr lang="en-GB" sz="2000" cap="none" spc="0">
                <a:solidFill>
                  <a:prstClr val="black"/>
                </a:solidFill>
                <a:latin typeface="Trebuchet MS" panose="020B0603020202020204" pitchFamily="34" charset="0"/>
                <a:ea typeface="+mn-ea"/>
                <a:cs typeface="+mn-cs"/>
              </a:rPr>
            </a:br>
            <a:r>
              <a:rPr lang="en-GB" sz="2000" cap="none" spc="0">
                <a:solidFill>
                  <a:prstClr val="black"/>
                </a:solidFill>
                <a:latin typeface="Trebuchet MS" panose="020B0603020202020204" pitchFamily="34" charset="0"/>
                <a:ea typeface="+mn-ea"/>
                <a:cs typeface="+mn-cs"/>
              </a:rPr>
              <a:t/>
            </a:r>
            <a:br>
              <a:rPr lang="en-GB" sz="2000" cap="none" spc="0">
                <a:solidFill>
                  <a:prstClr val="black"/>
                </a:solidFill>
                <a:latin typeface="Trebuchet MS" panose="020B0603020202020204" pitchFamily="34" charset="0"/>
                <a:ea typeface="+mn-ea"/>
                <a:cs typeface="+mn-cs"/>
              </a:rPr>
            </a:br>
            <a:r>
              <a:rPr lang="en-GB" sz="2400" cap="none" spc="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GB" sz="2400" cap="none" spc="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GB" sz="1800" cap="none" spc="0">
                <a:solidFill>
                  <a:prstClr val="black"/>
                </a:solidFill>
                <a:latin typeface="Trebuchet MS" panose="020B0603020202020204" pitchFamily="34" charset="0"/>
                <a:ea typeface="+mn-ea"/>
                <a:cs typeface="+mn-cs"/>
              </a:rPr>
              <a:t/>
            </a:r>
            <a:br>
              <a:rPr lang="en-GB" sz="1800" cap="none" spc="0">
                <a:solidFill>
                  <a:prstClr val="black"/>
                </a:solidFill>
                <a:latin typeface="Trebuchet MS" panose="020B0603020202020204" pitchFamily="34" charset="0"/>
                <a:ea typeface="+mn-ea"/>
                <a:cs typeface="+mn-cs"/>
              </a:rPr>
            </a:br>
            <a:endParaRPr lang="en-GB"/>
          </a:p>
        </p:txBody>
      </p:sp>
      <p:sp>
        <p:nvSpPr>
          <p:cNvPr id="3" name="Slide Number Placeholder 2"/>
          <p:cNvSpPr>
            <a:spLocks noGrp="1"/>
          </p:cNvSpPr>
          <p:nvPr>
            <p:ph type="sldNum" sz="quarter" idx="12"/>
          </p:nvPr>
        </p:nvSpPr>
        <p:spPr/>
        <p:txBody>
          <a:bodyPr/>
          <a:lstStyle/>
          <a:p>
            <a:fld id="{7B914098-EA5F-4E0F-8262-B37EEDEAEE84}" type="slidenum">
              <a:rPr lang="en-GB" smtClean="0"/>
              <a:pPr/>
              <a:t>8</a:t>
            </a:fld>
            <a:endParaRPr lang="en-GB"/>
          </a:p>
        </p:txBody>
      </p:sp>
      <p:sp>
        <p:nvSpPr>
          <p:cNvPr id="9" name="Content Placeholder 3"/>
          <p:cNvSpPr>
            <a:spLocks noGrp="1"/>
          </p:cNvSpPr>
          <p:nvPr/>
        </p:nvSpPr>
        <p:spPr>
          <a:xfrm>
            <a:off x="470217" y="1894227"/>
            <a:ext cx="6780689" cy="3580729"/>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u="sng" dirty="0"/>
              <a:t>Progression and Award Boards</a:t>
            </a:r>
          </a:p>
          <a:p>
            <a:pPr marL="0" indent="0">
              <a:buNone/>
            </a:pPr>
            <a:endParaRPr lang="en-GB" sz="1600" b="1" u="sng" dirty="0"/>
          </a:p>
          <a:p>
            <a:pPr marL="457200" lvl="1" indent="0" fontAlgn="base">
              <a:lnSpc>
                <a:spcPct val="100000"/>
              </a:lnSpc>
              <a:spcBef>
                <a:spcPct val="0"/>
              </a:spcBef>
              <a:spcAft>
                <a:spcPct val="0"/>
              </a:spcAft>
              <a:buClr>
                <a:srgbClr val="FF0000"/>
              </a:buClr>
              <a:buNone/>
              <a:defRPr/>
            </a:pPr>
            <a:r>
              <a:rPr lang="en-GB" altLang="en-US" sz="1600" dirty="0">
                <a:solidFill>
                  <a:srgbClr val="000000"/>
                </a:solidFill>
                <a:latin typeface="Trebuchet MS"/>
                <a:ea typeface="ＭＳ Ｐゴシック" panose="020B0600070205080204" pitchFamily="34" charset="-128"/>
              </a:rPr>
              <a:t>You will be informed of Assessment Board dates by Student </a:t>
            </a:r>
            <a:r>
              <a:rPr lang="en-GB" altLang="en-US" sz="1600" dirty="0" smtClean="0">
                <a:solidFill>
                  <a:srgbClr val="000000"/>
                </a:solidFill>
                <a:latin typeface="Trebuchet MS"/>
                <a:ea typeface="ＭＳ Ｐゴシック" panose="020B0600070205080204" pitchFamily="34" charset="-128"/>
              </a:rPr>
              <a:t>Registry</a:t>
            </a:r>
            <a:endParaRPr lang="en-GB" altLang="en-US" sz="1600" dirty="0">
              <a:solidFill>
                <a:srgbClr val="000000"/>
              </a:solidFill>
              <a:latin typeface="Trebuchet MS"/>
              <a:ea typeface="ＭＳ Ｐゴシック" panose="020B0600070205080204" pitchFamily="34" charset="-128"/>
            </a:endParaRPr>
          </a:p>
          <a:p>
            <a:pPr marL="285750" lvl="0" indent="-285750" fontAlgn="base">
              <a:lnSpc>
                <a:spcPct val="100000"/>
              </a:lnSpc>
              <a:spcBef>
                <a:spcPct val="0"/>
              </a:spcBef>
              <a:spcAft>
                <a:spcPct val="0"/>
              </a:spcAft>
              <a:buClr>
                <a:srgbClr val="FF0000"/>
              </a:buClr>
              <a:buFont typeface="Wingdings" panose="05000000000000000000" pitchFamily="2" charset="2"/>
              <a:buChar char="§"/>
              <a:defRPr/>
            </a:pPr>
            <a:endParaRPr lang="en-GB" altLang="en-US" sz="1600" dirty="0" smtClean="0">
              <a:solidFill>
                <a:srgbClr val="000000"/>
              </a:solidFill>
              <a:latin typeface="Trebuchet MS"/>
              <a:ea typeface="ＭＳ Ｐゴシック" panose="020B0600070205080204" pitchFamily="34" charset="-128"/>
            </a:endParaRPr>
          </a:p>
          <a:p>
            <a:pPr marL="285750" lvl="0" indent="-285750" fontAlgn="base">
              <a:lnSpc>
                <a:spcPct val="100000"/>
              </a:lnSpc>
              <a:spcBef>
                <a:spcPct val="0"/>
              </a:spcBef>
              <a:spcAft>
                <a:spcPct val="0"/>
              </a:spcAft>
              <a:buClr>
                <a:srgbClr val="FF0000"/>
              </a:buClr>
              <a:buFont typeface="Wingdings" panose="05000000000000000000" pitchFamily="2" charset="2"/>
              <a:buChar char="§"/>
              <a:defRPr/>
            </a:pPr>
            <a:endParaRPr lang="en-GB" altLang="en-US" sz="1600" dirty="0">
              <a:solidFill>
                <a:srgbClr val="000000"/>
              </a:solidFill>
              <a:latin typeface="Trebuchet MS"/>
              <a:ea typeface="ＭＳ Ｐゴシック" panose="020B0600070205080204" pitchFamily="34" charset="-128"/>
            </a:endParaRPr>
          </a:p>
          <a:p>
            <a:pPr marL="457200" lvl="1" indent="0" fontAlgn="base">
              <a:lnSpc>
                <a:spcPct val="100000"/>
              </a:lnSpc>
              <a:spcBef>
                <a:spcPct val="0"/>
              </a:spcBef>
              <a:spcAft>
                <a:spcPct val="0"/>
              </a:spcAft>
              <a:buClr>
                <a:srgbClr val="FF0000"/>
              </a:buClr>
              <a:buNone/>
              <a:defRPr/>
            </a:pPr>
            <a:r>
              <a:rPr lang="en-GB" altLang="en-US" sz="1600" dirty="0">
                <a:solidFill>
                  <a:srgbClr val="000000"/>
                </a:solidFill>
                <a:latin typeface="Trebuchet MS"/>
                <a:ea typeface="ＭＳ Ｐゴシック" panose="020B0600070205080204" pitchFamily="34" charset="-128"/>
              </a:rPr>
              <a:t>A verbal report and endorsement of outcomes should be made </a:t>
            </a:r>
            <a:r>
              <a:rPr lang="en-GB" altLang="en-US" sz="1600" dirty="0" smtClean="0">
                <a:solidFill>
                  <a:srgbClr val="000000"/>
                </a:solidFill>
                <a:latin typeface="Trebuchet MS"/>
                <a:ea typeface="ＭＳ Ｐゴシック" panose="020B0600070205080204" pitchFamily="34" charset="-128"/>
              </a:rPr>
              <a:t>at </a:t>
            </a:r>
            <a:r>
              <a:rPr lang="en-GB" altLang="en-US" sz="1600" dirty="0">
                <a:solidFill>
                  <a:srgbClr val="000000"/>
                </a:solidFill>
                <a:latin typeface="Trebuchet MS"/>
                <a:ea typeface="ＭＳ Ｐゴシック" panose="020B0600070205080204" pitchFamily="34" charset="-128"/>
              </a:rPr>
              <a:t>each assessment board by those attending</a:t>
            </a:r>
          </a:p>
          <a:p>
            <a:pPr marL="742950" lvl="1" indent="-285750" fontAlgn="base">
              <a:lnSpc>
                <a:spcPct val="100000"/>
              </a:lnSpc>
              <a:spcBef>
                <a:spcPct val="0"/>
              </a:spcBef>
              <a:spcAft>
                <a:spcPct val="0"/>
              </a:spcAft>
              <a:buClr>
                <a:srgbClr val="FF0000"/>
              </a:buClr>
              <a:buFont typeface="Wingdings" panose="05000000000000000000" pitchFamily="2" charset="2"/>
              <a:buChar char="§"/>
              <a:defRPr/>
            </a:pPr>
            <a:endParaRPr lang="en-GB" altLang="en-US" sz="1600" dirty="0" smtClean="0">
              <a:solidFill>
                <a:srgbClr val="000000"/>
              </a:solidFill>
              <a:latin typeface="Trebuchet MS"/>
              <a:ea typeface="ＭＳ Ｐゴシック" panose="020B0600070205080204" pitchFamily="34" charset="-128"/>
            </a:endParaRPr>
          </a:p>
          <a:p>
            <a:pPr marL="742950" lvl="1" indent="-285750" fontAlgn="base">
              <a:lnSpc>
                <a:spcPct val="100000"/>
              </a:lnSpc>
              <a:spcBef>
                <a:spcPct val="0"/>
              </a:spcBef>
              <a:spcAft>
                <a:spcPct val="0"/>
              </a:spcAft>
              <a:buClr>
                <a:srgbClr val="FF0000"/>
              </a:buClr>
              <a:buFont typeface="Wingdings" panose="05000000000000000000" pitchFamily="2" charset="2"/>
              <a:buChar char="§"/>
              <a:defRPr/>
            </a:pPr>
            <a:endParaRPr lang="en-GB" altLang="en-US" sz="1600" dirty="0">
              <a:solidFill>
                <a:srgbClr val="000000"/>
              </a:solidFill>
              <a:latin typeface="Trebuchet MS"/>
              <a:ea typeface="ＭＳ Ｐゴシック" panose="020B0600070205080204" pitchFamily="34" charset="-128"/>
            </a:endParaRPr>
          </a:p>
          <a:p>
            <a:pPr marL="457200" lvl="1" indent="0" fontAlgn="base">
              <a:lnSpc>
                <a:spcPct val="100000"/>
              </a:lnSpc>
              <a:spcBef>
                <a:spcPct val="0"/>
              </a:spcBef>
              <a:spcAft>
                <a:spcPct val="0"/>
              </a:spcAft>
              <a:buClr>
                <a:srgbClr val="FF0000"/>
              </a:buClr>
              <a:buNone/>
              <a:defRPr/>
            </a:pPr>
            <a:r>
              <a:rPr lang="en-GB" altLang="en-US" sz="1600" dirty="0">
                <a:solidFill>
                  <a:srgbClr val="000000"/>
                </a:solidFill>
                <a:latin typeface="Trebuchet MS"/>
                <a:ea typeface="ＭＳ Ｐゴシック" panose="020B0600070205080204" pitchFamily="34" charset="-128"/>
              </a:rPr>
              <a:t>Report to be submitted after every board</a:t>
            </a:r>
          </a:p>
          <a:p>
            <a:endParaRPr lang="en-GB" dirty="0"/>
          </a:p>
        </p:txBody>
      </p:sp>
      <p:sp>
        <p:nvSpPr>
          <p:cNvPr id="8" name="Footer Placeholder 1"/>
          <p:cNvSpPr>
            <a:spLocks noGrp="1"/>
          </p:cNvSpPr>
          <p:nvPr>
            <p:ph type="ftr" sz="quarter" idx="11"/>
          </p:nvPr>
        </p:nvSpPr>
        <p:spPr>
          <a:xfrm>
            <a:off x="504666" y="6986387"/>
            <a:ext cx="6670040" cy="202137"/>
          </a:xfrm>
        </p:spPr>
        <p:txBody>
          <a:bodyPr/>
          <a:lstStyle/>
          <a:p>
            <a:r>
              <a:rPr lang="en-GB" dirty="0"/>
              <a:t>Solent University External Examiners’ Briefing Day 2018</a:t>
            </a:r>
          </a:p>
        </p:txBody>
      </p:sp>
      <p:pic>
        <p:nvPicPr>
          <p:cNvPr id="10" name="Picture 9" descr="cid:image002.png@01D3C1D4.5F3F7C60">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04666" y="5962800"/>
            <a:ext cx="2341009" cy="761108"/>
          </a:xfrm>
          <a:prstGeom prst="rect">
            <a:avLst/>
          </a:prstGeom>
          <a:noFill/>
          <a:ln>
            <a:noFill/>
          </a:ln>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0217" y="2490879"/>
            <a:ext cx="419196" cy="41919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0217" y="3468408"/>
            <a:ext cx="419196" cy="419196"/>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0217" y="4383187"/>
            <a:ext cx="419196" cy="419196"/>
          </a:xfrm>
          <a:prstGeom prst="rect">
            <a:avLst/>
          </a:prstGeom>
        </p:spPr>
      </p:pic>
    </p:spTree>
    <p:extLst>
      <p:ext uri="{BB962C8B-B14F-4D97-AF65-F5344CB8AC3E}">
        <p14:creationId xmlns:p14="http://schemas.microsoft.com/office/powerpoint/2010/main" val="407791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0217" y="539044"/>
            <a:ext cx="9794240" cy="567477"/>
          </a:xfrm>
        </p:spPr>
        <p:txBody>
          <a:bodyPr>
            <a:normAutofit fontScale="90000"/>
          </a:bodyPr>
          <a:lstStyle/>
          <a:p>
            <a:pPr lvl="0" defTabSz="914400">
              <a:spcBef>
                <a:spcPts val="0"/>
              </a:spcBef>
            </a:pPr>
            <a:r>
              <a:rPr lang="en-GB" spc="300">
                <a:solidFill>
                  <a:schemeClr val="accent1"/>
                </a:solidFill>
              </a:rPr>
              <a:t>Assessment CALENDAR</a:t>
            </a:r>
            <a:r>
              <a:rPr lang="en-GB" spc="0">
                <a:solidFill>
                  <a:schemeClr val="accent1"/>
                </a:solidFill>
              </a:rPr>
              <a:t/>
            </a:r>
            <a:br>
              <a:rPr lang="en-GB" spc="0">
                <a:solidFill>
                  <a:schemeClr val="accent1"/>
                </a:solidFill>
              </a:rPr>
            </a:br>
            <a:r>
              <a:rPr lang="en-GB">
                <a:solidFill>
                  <a:schemeClr val="accent1"/>
                </a:solidFill>
              </a:rPr>
              <a:t/>
            </a:r>
            <a:br>
              <a:rPr lang="en-GB">
                <a:solidFill>
                  <a:schemeClr val="accent1"/>
                </a:solidFill>
              </a:rPr>
            </a:br>
            <a:r>
              <a:rPr lang="en-GB" sz="2400" cap="none" spc="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n-GB" sz="2400" cap="none" spc="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n-GB" sz="1800" cap="none" spc="0">
                <a:solidFill>
                  <a:prstClr val="black"/>
                </a:solidFill>
                <a:latin typeface="Trebuchet MS" panose="020B0603020202020204" pitchFamily="34" charset="0"/>
                <a:ea typeface="+mn-ea"/>
                <a:cs typeface="+mn-cs"/>
              </a:rPr>
              <a:t/>
            </a:r>
            <a:br>
              <a:rPr lang="en-GB" sz="1800" cap="none" spc="0">
                <a:solidFill>
                  <a:prstClr val="black"/>
                </a:solidFill>
                <a:latin typeface="Trebuchet MS" panose="020B0603020202020204" pitchFamily="34" charset="0"/>
                <a:ea typeface="+mn-ea"/>
                <a:cs typeface="+mn-cs"/>
              </a:rPr>
            </a:br>
            <a:endParaRPr lang="en-GB"/>
          </a:p>
        </p:txBody>
      </p:sp>
      <p:sp>
        <p:nvSpPr>
          <p:cNvPr id="3" name="Slide Number Placeholder 2"/>
          <p:cNvSpPr>
            <a:spLocks noGrp="1"/>
          </p:cNvSpPr>
          <p:nvPr>
            <p:ph type="sldNum" sz="quarter" idx="12"/>
          </p:nvPr>
        </p:nvSpPr>
        <p:spPr/>
        <p:txBody>
          <a:bodyPr/>
          <a:lstStyle/>
          <a:p>
            <a:fld id="{7B914098-EA5F-4E0F-8262-B37EEDEAEE84}" type="slidenum">
              <a:rPr lang="en-GB" smtClean="0"/>
              <a:pPr/>
              <a:t>9</a:t>
            </a:fld>
            <a:endParaRPr lang="en-GB"/>
          </a:p>
        </p:txBody>
      </p:sp>
      <p:pic>
        <p:nvPicPr>
          <p:cNvPr id="8" name="Picture 7"/>
          <p:cNvPicPr>
            <a:picLocks noChangeAspect="1"/>
          </p:cNvPicPr>
          <p:nvPr/>
        </p:nvPicPr>
        <p:blipFill>
          <a:blip r:embed="rId3"/>
          <a:stretch>
            <a:fillRect/>
          </a:stretch>
        </p:blipFill>
        <p:spPr>
          <a:xfrm>
            <a:off x="6805613" y="4672769"/>
            <a:ext cx="3886200" cy="2905125"/>
          </a:xfrm>
          <a:prstGeom prst="rect">
            <a:avLst/>
          </a:prstGeom>
        </p:spPr>
      </p:pic>
      <p:sp>
        <p:nvSpPr>
          <p:cNvPr id="9" name="TextBox 6"/>
          <p:cNvSpPr txBox="1"/>
          <p:nvPr/>
        </p:nvSpPr>
        <p:spPr>
          <a:xfrm>
            <a:off x="470217" y="1369000"/>
            <a:ext cx="8533289" cy="3710759"/>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3220" indent="-363220">
              <a:lnSpc>
                <a:spcPct val="90000"/>
              </a:lnSpc>
              <a:spcBef>
                <a:spcPts val="1000"/>
              </a:spcBef>
              <a:buClr>
                <a:srgbClr val="FF0000"/>
              </a:buClr>
              <a:buFont typeface="Wingdings" panose="05000000000000000000" pitchFamily="2" charset="2"/>
              <a:buChar char="§"/>
            </a:pPr>
            <a:r>
              <a:rPr lang="en-GB" dirty="0">
                <a:solidFill>
                  <a:prstClr val="black"/>
                </a:solidFill>
                <a:latin typeface="Trebuchet MS" panose="020B0603020202020204" pitchFamily="34" charset="0"/>
              </a:rPr>
              <a:t>Mid September: assessment briefs available via our VLE (Solent Online Learning), primarily for semester </a:t>
            </a:r>
            <a:r>
              <a:rPr lang="en-GB" dirty="0"/>
              <a:t>1 assessments</a:t>
            </a:r>
            <a:endParaRPr lang="en-US" dirty="0"/>
          </a:p>
          <a:p>
            <a:pPr marL="363220" indent="-363220">
              <a:lnSpc>
                <a:spcPct val="90000"/>
              </a:lnSpc>
              <a:spcBef>
                <a:spcPts val="1000"/>
              </a:spcBef>
              <a:buClr>
                <a:srgbClr val="FF0000"/>
              </a:buClr>
              <a:buFont typeface="Wingdings" panose="05000000000000000000" pitchFamily="2" charset="2"/>
              <a:buChar char="§"/>
            </a:pPr>
            <a:r>
              <a:rPr lang="en-GB" dirty="0">
                <a:solidFill>
                  <a:prstClr val="black"/>
                </a:solidFill>
                <a:latin typeface="Trebuchet MS" panose="020B0603020202020204" pitchFamily="34" charset="0"/>
              </a:rPr>
              <a:t>Mid January: assessment briefs available via our VLE, primarily for semester 2 assessments</a:t>
            </a:r>
          </a:p>
          <a:p>
            <a:pPr marL="363220" indent="-363220">
              <a:lnSpc>
                <a:spcPct val="90000"/>
              </a:lnSpc>
              <a:spcBef>
                <a:spcPts val="1000"/>
              </a:spcBef>
              <a:buClr>
                <a:srgbClr val="FF0000"/>
              </a:buClr>
              <a:buFont typeface="Wingdings" panose="05000000000000000000" pitchFamily="2" charset="2"/>
              <a:buChar char="§"/>
            </a:pPr>
            <a:r>
              <a:rPr lang="en-GB" dirty="0">
                <a:solidFill>
                  <a:prstClr val="black"/>
                </a:solidFill>
                <a:latin typeface="Trebuchet MS" panose="020B0603020202020204" pitchFamily="34" charset="0"/>
              </a:rPr>
              <a:t>17 June: 'main' Progression and Award Board</a:t>
            </a:r>
          </a:p>
          <a:p>
            <a:pPr marL="363220" indent="-363220">
              <a:lnSpc>
                <a:spcPct val="90000"/>
              </a:lnSpc>
              <a:spcBef>
                <a:spcPts val="1000"/>
              </a:spcBef>
              <a:buClr>
                <a:srgbClr val="FF0000"/>
              </a:buClr>
              <a:buFont typeface="Wingdings" panose="05000000000000000000" pitchFamily="2" charset="2"/>
              <a:buChar char="§"/>
            </a:pPr>
            <a:r>
              <a:rPr lang="en-GB" dirty="0">
                <a:solidFill>
                  <a:prstClr val="black"/>
                </a:solidFill>
                <a:latin typeface="Trebuchet MS" panose="020B0603020202020204" pitchFamily="34" charset="0"/>
              </a:rPr>
              <a:t>24 July:  'main' resit PAB</a:t>
            </a:r>
          </a:p>
          <a:p>
            <a:pPr marL="363220" lvl="0" indent="-363220">
              <a:lnSpc>
                <a:spcPct val="90000"/>
              </a:lnSpc>
              <a:spcBef>
                <a:spcPts val="1000"/>
              </a:spcBef>
              <a:buClr>
                <a:srgbClr val="FF0000"/>
              </a:buClr>
              <a:buFont typeface="Wingdings" panose="05000000000000000000" pitchFamily="2" charset="2"/>
              <a:buChar char="§"/>
            </a:pPr>
            <a:r>
              <a:rPr lang="en-GB" dirty="0">
                <a:solidFill>
                  <a:prstClr val="black"/>
                </a:solidFill>
                <a:latin typeface="Trebuchet MS" panose="020B0603020202020204" pitchFamily="34" charset="0"/>
              </a:rPr>
              <a:t>The above dates are for the standard UG provision, other boards will be held throughout the year for non-standard provision and you would be contacted as appropriate.</a:t>
            </a:r>
          </a:p>
          <a:p>
            <a:pPr marL="285750" indent="-285750">
              <a:buFont typeface="Arial" panose="020B0604020202020204" pitchFamily="34" charset="0"/>
              <a:buChar char="•"/>
            </a:pPr>
            <a:endParaRPr lang="en-GB" sz="2000" dirty="0">
              <a:latin typeface="Trebuchet MS" panose="020B0603020202020204" pitchFamily="34" charset="0"/>
            </a:endParaRP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p:txBody>
      </p:sp>
      <p:sp>
        <p:nvSpPr>
          <p:cNvPr id="10" name="Footer Placeholder 1"/>
          <p:cNvSpPr>
            <a:spLocks noGrp="1"/>
          </p:cNvSpPr>
          <p:nvPr>
            <p:ph type="ftr" sz="quarter" idx="11"/>
          </p:nvPr>
        </p:nvSpPr>
        <p:spPr>
          <a:xfrm>
            <a:off x="504666" y="6986387"/>
            <a:ext cx="6670040" cy="202137"/>
          </a:xfrm>
        </p:spPr>
        <p:txBody>
          <a:bodyPr/>
          <a:lstStyle/>
          <a:p>
            <a:r>
              <a:rPr lang="en-GB" dirty="0"/>
              <a:t>Solent University External Examiners’ Briefing Day 2018</a:t>
            </a:r>
          </a:p>
        </p:txBody>
      </p:sp>
      <p:pic>
        <p:nvPicPr>
          <p:cNvPr id="11" name="Picture 10" descr="cid:image002.png@01D3C1D4.5F3F7C60">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504666" y="5962800"/>
            <a:ext cx="2341009" cy="761108"/>
          </a:xfrm>
          <a:prstGeom prst="rect">
            <a:avLst/>
          </a:prstGeom>
          <a:noFill/>
          <a:ln>
            <a:noFill/>
          </a:ln>
        </p:spPr>
      </p:pic>
    </p:spTree>
    <p:extLst>
      <p:ext uri="{BB962C8B-B14F-4D97-AF65-F5344CB8AC3E}">
        <p14:creationId xmlns:p14="http://schemas.microsoft.com/office/powerpoint/2010/main" val="3782172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551">
      <a:dk1>
        <a:sysClr val="windowText" lastClr="000000"/>
      </a:dk1>
      <a:lt1>
        <a:sysClr val="window" lastClr="FFFFFF"/>
      </a:lt1>
      <a:dk2>
        <a:srgbClr val="172934"/>
      </a:dk2>
      <a:lt2>
        <a:srgbClr val="E7E6E6"/>
      </a:lt2>
      <a:accent1>
        <a:srgbClr val="E30613"/>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defRPr sz="1400" dirty="0" err="1" smtClean="0">
            <a:solidFill>
              <a:schemeClr val="tx2"/>
            </a:solidFill>
          </a:defRPr>
        </a:defPPr>
      </a:lstStyle>
    </a:txDef>
  </a:objectDefaults>
  <a:extraClrSchemeLst/>
  <a:extLst>
    <a:ext uri="{05A4C25C-085E-4340-85A3-A5531E510DB2}">
      <thm15:themeFamily xmlns:thm15="http://schemas.microsoft.com/office/thememl/2012/main" name="solent-ppt-template-newlogo-highlander" id="{17CFBF37-C345-4176-826C-AD7628D0E6F6}" vid="{591DBBD7-122E-471C-B62A-F405325F16C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1817</TotalTime>
  <Words>1238</Words>
  <Application>Microsoft Office PowerPoint</Application>
  <PresentationFormat>Custom</PresentationFormat>
  <Paragraphs>278</Paragraphs>
  <Slides>27</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ＭＳ Ｐゴシック</vt:lpstr>
      <vt:lpstr>Arial</vt:lpstr>
      <vt:lpstr>Calibri</vt:lpstr>
      <vt:lpstr>Times New Roman</vt:lpstr>
      <vt:lpstr>Trebuchet MS</vt:lpstr>
      <vt:lpstr>Wingdings</vt:lpstr>
      <vt:lpstr>Office Theme</vt:lpstr>
      <vt:lpstr>ASSESSMENT AND MODERATION: IN PRACTICE</vt:lpstr>
      <vt:lpstr>Assessment and moderation: unit external examiners    </vt:lpstr>
      <vt:lpstr>Assessment and moderation  </vt:lpstr>
      <vt:lpstr>University guidance on moderation    </vt:lpstr>
      <vt:lpstr>University guidance on  moderation  </vt:lpstr>
      <vt:lpstr>Assessment board process    </vt:lpstr>
      <vt:lpstr>Assessment board  structure       </vt:lpstr>
      <vt:lpstr>Assessment board  PROCESS       </vt:lpstr>
      <vt:lpstr>Assessment CALENDAR    </vt:lpstr>
      <vt:lpstr>SOLENT ONLINE LEARNING (SOL)       </vt:lpstr>
      <vt:lpstr>ACCESS TO SOL    </vt:lpstr>
      <vt:lpstr>GETTING INTO SOL       </vt:lpstr>
      <vt:lpstr>FINDING YOUR UNITS    </vt:lpstr>
      <vt:lpstr>SELECT A UNIT       </vt:lpstr>
      <vt:lpstr>THE UNIT PAGE    </vt:lpstr>
      <vt:lpstr>THE UNIT PAGE       </vt:lpstr>
      <vt:lpstr>HOW TO ACCESS ASSIGNMENTS NEEDED FOR MODERATION      </vt:lpstr>
      <vt:lpstr>HOW TO ACCESS ASSIGNMENTS  NEEDED FOR MODERATION       </vt:lpstr>
      <vt:lpstr>PowerPoint Presentation</vt:lpstr>
      <vt:lpstr>HOW TO ACCESS ASSIGNMENTS  NEEDED FOR MODERATION</vt:lpstr>
      <vt:lpstr>HOW TO ACCESS ASSIGNMENTS  NEEDED FOR MODERATION</vt:lpstr>
      <vt:lpstr>HOW TO ACCESS ASSIGNMENTS  NEEDED FOR MODERATION</vt:lpstr>
      <vt:lpstr>HOW TO ACCESS ASSIGNMENTS  NEEDED FOR MODERATION      </vt:lpstr>
      <vt:lpstr>CONFIRMING MODERATION      </vt:lpstr>
      <vt:lpstr>FEEDBACK FORM      </vt:lpstr>
      <vt:lpstr>HELP!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Southampton Solent University</dc:creator>
  <cp:lastModifiedBy>Mike Firth</cp:lastModifiedBy>
  <cp:revision>105</cp:revision>
  <dcterms:created xsi:type="dcterms:W3CDTF">2017-02-28T18:13:28Z</dcterms:created>
  <dcterms:modified xsi:type="dcterms:W3CDTF">2018-09-10T14:07:49Z</dcterms:modified>
</cp:coreProperties>
</file>