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 ContentType="image/tiff"/>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5"/>
  </p:notesMasterIdLst>
  <p:sldIdLst>
    <p:sldId id="288" r:id="rId2"/>
    <p:sldId id="260" r:id="rId3"/>
    <p:sldId id="289" r:id="rId4"/>
    <p:sldId id="290" r:id="rId5"/>
    <p:sldId id="291" r:id="rId6"/>
    <p:sldId id="292" r:id="rId7"/>
    <p:sldId id="293" r:id="rId8"/>
    <p:sldId id="294" r:id="rId9"/>
    <p:sldId id="295" r:id="rId10"/>
    <p:sldId id="296" r:id="rId11"/>
    <p:sldId id="297" r:id="rId12"/>
    <p:sldId id="298" r:id="rId13"/>
    <p:sldId id="299" r:id="rId14"/>
    <p:sldId id="300" r:id="rId15"/>
    <p:sldId id="301" r:id="rId16"/>
    <p:sldId id="302" r:id="rId17"/>
    <p:sldId id="303" r:id="rId18"/>
    <p:sldId id="307" r:id="rId19"/>
    <p:sldId id="304" r:id="rId20"/>
    <p:sldId id="305" r:id="rId21"/>
    <p:sldId id="306" r:id="rId22"/>
    <p:sldId id="308" r:id="rId23"/>
    <p:sldId id="278" r:id="rId24"/>
  </p:sldIdLst>
  <p:sldSz cx="10691813" cy="7559675"/>
  <p:notesSz cx="6742113" cy="9872663"/>
  <p:defaultTextStyle>
    <a:defPPr>
      <a:defRPr lang="en-US"/>
    </a:defPPr>
    <a:lvl1pPr marL="0" algn="l" defTabSz="1042229" rtl="0" eaLnBrk="1" latinLnBrk="0" hangingPunct="1">
      <a:defRPr sz="2053" kern="1200">
        <a:solidFill>
          <a:schemeClr val="tx1"/>
        </a:solidFill>
        <a:latin typeface="+mn-lt"/>
        <a:ea typeface="+mn-ea"/>
        <a:cs typeface="+mn-cs"/>
      </a:defRPr>
    </a:lvl1pPr>
    <a:lvl2pPr marL="521116" algn="l" defTabSz="1042229" rtl="0" eaLnBrk="1" latinLnBrk="0" hangingPunct="1">
      <a:defRPr sz="2053" kern="1200">
        <a:solidFill>
          <a:schemeClr val="tx1"/>
        </a:solidFill>
        <a:latin typeface="+mn-lt"/>
        <a:ea typeface="+mn-ea"/>
        <a:cs typeface="+mn-cs"/>
      </a:defRPr>
    </a:lvl2pPr>
    <a:lvl3pPr marL="1042229" algn="l" defTabSz="1042229" rtl="0" eaLnBrk="1" latinLnBrk="0" hangingPunct="1">
      <a:defRPr sz="2053" kern="1200">
        <a:solidFill>
          <a:schemeClr val="tx1"/>
        </a:solidFill>
        <a:latin typeface="+mn-lt"/>
        <a:ea typeface="+mn-ea"/>
        <a:cs typeface="+mn-cs"/>
      </a:defRPr>
    </a:lvl3pPr>
    <a:lvl4pPr marL="1563342" algn="l" defTabSz="1042229" rtl="0" eaLnBrk="1" latinLnBrk="0" hangingPunct="1">
      <a:defRPr sz="2053" kern="1200">
        <a:solidFill>
          <a:schemeClr val="tx1"/>
        </a:solidFill>
        <a:latin typeface="+mn-lt"/>
        <a:ea typeface="+mn-ea"/>
        <a:cs typeface="+mn-cs"/>
      </a:defRPr>
    </a:lvl4pPr>
    <a:lvl5pPr marL="2084458" algn="l" defTabSz="1042229" rtl="0" eaLnBrk="1" latinLnBrk="0" hangingPunct="1">
      <a:defRPr sz="2053" kern="1200">
        <a:solidFill>
          <a:schemeClr val="tx1"/>
        </a:solidFill>
        <a:latin typeface="+mn-lt"/>
        <a:ea typeface="+mn-ea"/>
        <a:cs typeface="+mn-cs"/>
      </a:defRPr>
    </a:lvl5pPr>
    <a:lvl6pPr marL="2605570" algn="l" defTabSz="1042229" rtl="0" eaLnBrk="1" latinLnBrk="0" hangingPunct="1">
      <a:defRPr sz="2053" kern="1200">
        <a:solidFill>
          <a:schemeClr val="tx1"/>
        </a:solidFill>
        <a:latin typeface="+mn-lt"/>
        <a:ea typeface="+mn-ea"/>
        <a:cs typeface="+mn-cs"/>
      </a:defRPr>
    </a:lvl6pPr>
    <a:lvl7pPr marL="3126686" algn="l" defTabSz="1042229" rtl="0" eaLnBrk="1" latinLnBrk="0" hangingPunct="1">
      <a:defRPr sz="2053" kern="1200">
        <a:solidFill>
          <a:schemeClr val="tx1"/>
        </a:solidFill>
        <a:latin typeface="+mn-lt"/>
        <a:ea typeface="+mn-ea"/>
        <a:cs typeface="+mn-cs"/>
      </a:defRPr>
    </a:lvl7pPr>
    <a:lvl8pPr marL="3647800" algn="l" defTabSz="1042229" rtl="0" eaLnBrk="1" latinLnBrk="0" hangingPunct="1">
      <a:defRPr sz="2053" kern="1200">
        <a:solidFill>
          <a:schemeClr val="tx1"/>
        </a:solidFill>
        <a:latin typeface="+mn-lt"/>
        <a:ea typeface="+mn-ea"/>
        <a:cs typeface="+mn-cs"/>
      </a:defRPr>
    </a:lvl8pPr>
    <a:lvl9pPr marL="4168915" algn="l" defTabSz="1042229" rtl="0" eaLnBrk="1" latinLnBrk="0" hangingPunct="1">
      <a:defRPr sz="2053"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1" userDrawn="1">
          <p15:clr>
            <a:srgbClr val="A4A3A4"/>
          </p15:clr>
        </p15:guide>
        <p15:guide id="2" pos="336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tin Jenner" initials="MJ" lastIdx="10"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2319"/>
    <a:srgbClr val="D6DAD9"/>
    <a:srgbClr val="E30613"/>
    <a:srgbClr val="33373C"/>
    <a:srgbClr val="33FF34"/>
    <a:srgbClr val="828186"/>
    <a:srgbClr val="FFFFFF"/>
    <a:srgbClr val="A5A9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945B17-9EC3-9394-2F35-BCE0D02AF706}" v="1" dt="2018-08-29T10:31:59.9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1" autoAdjust="0"/>
    <p:restoredTop sz="95206" autoAdjust="0"/>
  </p:normalViewPr>
  <p:slideViewPr>
    <p:cSldViewPr showGuides="1">
      <p:cViewPr varScale="1">
        <p:scale>
          <a:sx n="97" d="100"/>
          <a:sy n="97" d="100"/>
        </p:scale>
        <p:origin x="108" y="210"/>
      </p:cViewPr>
      <p:guideLst>
        <p:guide orient="horz" pos="2381"/>
        <p:guide pos="336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ke Firth" userId="S::mike.firth@solent.ac.uk::e2a05979-caaf-4c86-a17a-521140756355" providerId="AD" clId="Web-{13945B17-9EC3-9394-2F35-BCE0D02AF706}"/>
    <pc:docChg chg="modSld">
      <pc:chgData name="Mike Firth" userId="S::mike.firth@solent.ac.uk::e2a05979-caaf-4c86-a17a-521140756355" providerId="AD" clId="Web-{13945B17-9EC3-9394-2F35-BCE0D02AF706}" dt="2018-08-29T10:31:59.963" v="5" actId="20577"/>
      <pc:docMkLst>
        <pc:docMk/>
      </pc:docMkLst>
      <pc:sldChg chg="modSp">
        <pc:chgData name="Mike Firth" userId="S::mike.firth@solent.ac.uk::e2a05979-caaf-4c86-a17a-521140756355" providerId="AD" clId="Web-{13945B17-9EC3-9394-2F35-BCE0D02AF706}" dt="2018-08-29T10:31:59.963" v="5" actId="20577"/>
        <pc:sldMkLst>
          <pc:docMk/>
          <pc:sldMk cId="2243002622" sldId="288"/>
        </pc:sldMkLst>
        <pc:spChg chg="mod">
          <ac:chgData name="Mike Firth" userId="S::mike.firth@solent.ac.uk::e2a05979-caaf-4c86-a17a-521140756355" providerId="AD" clId="Web-{13945B17-9EC3-9394-2F35-BCE0D02AF706}" dt="2018-08-29T10:31:59.963" v="5" actId="20577"/>
          <ac:spMkLst>
            <pc:docMk/>
            <pc:sldMk cId="2243002622" sldId="288"/>
            <ac:spMk id="2" creationId="{00000000-0000-0000-0000-000000000000}"/>
          </ac:spMkLst>
        </pc:spChg>
      </pc:sldChg>
    </pc:docChg>
  </pc:docChgLst>
  <pc:docChgLst>
    <pc:chgData name="Aggie Larus-Hartley" userId="S::aggie.larus-hartley@solent.ac.uk::22e4fe1b-49ec-43d3-b139-982950589164" providerId="AD" clId="Web-{15642F44-941E-4012-80D4-A35E6F010BB5}"/>
    <pc:docChg chg="modSld">
      <pc:chgData name="Aggie Larus-Hartley" userId="S::aggie.larus-hartley@solent.ac.uk::22e4fe1b-49ec-43d3-b139-982950589164" providerId="AD" clId="Web-{15642F44-941E-4012-80D4-A35E6F010BB5}" dt="2018-08-20T13:37:28.755" v="5" actId="20577"/>
      <pc:docMkLst>
        <pc:docMk/>
      </pc:docMkLst>
      <pc:sldChg chg="modSp">
        <pc:chgData name="Aggie Larus-Hartley" userId="S::aggie.larus-hartley@solent.ac.uk::22e4fe1b-49ec-43d3-b139-982950589164" providerId="AD" clId="Web-{15642F44-941E-4012-80D4-A35E6F010BB5}" dt="2018-08-20T13:37:28.755" v="4" actId="20577"/>
        <pc:sldMkLst>
          <pc:docMk/>
          <pc:sldMk cId="2243002622" sldId="288"/>
        </pc:sldMkLst>
        <pc:spChg chg="mod">
          <ac:chgData name="Aggie Larus-Hartley" userId="S::aggie.larus-hartley@solent.ac.uk::22e4fe1b-49ec-43d3-b139-982950589164" providerId="AD" clId="Web-{15642F44-941E-4012-80D4-A35E6F010BB5}" dt="2018-08-20T13:37:28.755" v="4" actId="20577"/>
          <ac:spMkLst>
            <pc:docMk/>
            <pc:sldMk cId="2243002622" sldId="288"/>
            <ac:spMk id="2" creationId="{00000000-0000-0000-0000-000000000000}"/>
          </ac:spMkLst>
        </pc:sp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5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1582" cy="49534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18971" y="0"/>
            <a:ext cx="2921582" cy="495348"/>
          </a:xfrm>
          <a:prstGeom prst="rect">
            <a:avLst/>
          </a:prstGeom>
        </p:spPr>
        <p:txBody>
          <a:bodyPr vert="horz" lIns="91440" tIns="45720" rIns="91440" bIns="45720" rtlCol="0"/>
          <a:lstStyle>
            <a:lvl1pPr algn="r">
              <a:defRPr sz="1200"/>
            </a:lvl1pPr>
          </a:lstStyle>
          <a:p>
            <a:fld id="{35AEFA44-0771-4DFC-B26A-9102D4547DD2}" type="datetimeFigureOut">
              <a:rPr lang="en-GB" smtClean="0"/>
              <a:t>29/08/2018</a:t>
            </a:fld>
            <a:endParaRPr lang="en-GB"/>
          </a:p>
        </p:txBody>
      </p:sp>
      <p:sp>
        <p:nvSpPr>
          <p:cNvPr id="4" name="Slide Image Placeholder 3"/>
          <p:cNvSpPr>
            <a:spLocks noGrp="1" noRot="1" noChangeAspect="1"/>
          </p:cNvSpPr>
          <p:nvPr>
            <p:ph type="sldImg" idx="2"/>
          </p:nvPr>
        </p:nvSpPr>
        <p:spPr>
          <a:xfrm>
            <a:off x="1016000" y="1233488"/>
            <a:ext cx="4710113" cy="333216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4212" y="4751219"/>
            <a:ext cx="5393690" cy="38873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7317"/>
            <a:ext cx="2921582" cy="49534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18971" y="9377317"/>
            <a:ext cx="2921582" cy="495347"/>
          </a:xfrm>
          <a:prstGeom prst="rect">
            <a:avLst/>
          </a:prstGeom>
        </p:spPr>
        <p:txBody>
          <a:bodyPr vert="horz" lIns="91440" tIns="45720" rIns="91440" bIns="45720" rtlCol="0" anchor="b"/>
          <a:lstStyle>
            <a:lvl1pPr algn="r">
              <a:defRPr sz="1200"/>
            </a:lvl1pPr>
          </a:lstStyle>
          <a:p>
            <a:fld id="{0F04A314-C704-4C33-84AA-6D9A56C39AB3}" type="slidenum">
              <a:rPr lang="en-GB" smtClean="0"/>
              <a:t>‹#›</a:t>
            </a:fld>
            <a:endParaRPr lang="en-GB"/>
          </a:p>
        </p:txBody>
      </p:sp>
    </p:spTree>
    <p:extLst>
      <p:ext uri="{BB962C8B-B14F-4D97-AF65-F5344CB8AC3E}">
        <p14:creationId xmlns:p14="http://schemas.microsoft.com/office/powerpoint/2010/main" val="2879104051"/>
      </p:ext>
    </p:extLst>
  </p:cSld>
  <p:clrMap bg1="lt1" tx1="dk1" bg2="lt2" tx2="dk2" accent1="accent1" accent2="accent2" accent3="accent3" accent4="accent4" accent5="accent5" accent6="accent6" hlink="hlink" folHlink="folHlink"/>
  <p:notesStyle>
    <a:lvl1pPr marL="0" algn="l" defTabSz="913834" rtl="0" eaLnBrk="1" latinLnBrk="0" hangingPunct="1">
      <a:defRPr sz="1200" kern="1200">
        <a:solidFill>
          <a:schemeClr val="tx1"/>
        </a:solidFill>
        <a:latin typeface="+mn-lt"/>
        <a:ea typeface="+mn-ea"/>
        <a:cs typeface="+mn-cs"/>
      </a:defRPr>
    </a:lvl1pPr>
    <a:lvl2pPr marL="456915" algn="l" defTabSz="913834" rtl="0" eaLnBrk="1" latinLnBrk="0" hangingPunct="1">
      <a:defRPr sz="1200" kern="1200">
        <a:solidFill>
          <a:schemeClr val="tx1"/>
        </a:solidFill>
        <a:latin typeface="+mn-lt"/>
        <a:ea typeface="+mn-ea"/>
        <a:cs typeface="+mn-cs"/>
      </a:defRPr>
    </a:lvl2pPr>
    <a:lvl3pPr marL="913834" algn="l" defTabSz="913834" rtl="0" eaLnBrk="1" latinLnBrk="0" hangingPunct="1">
      <a:defRPr sz="1200" kern="1200">
        <a:solidFill>
          <a:schemeClr val="tx1"/>
        </a:solidFill>
        <a:latin typeface="+mn-lt"/>
        <a:ea typeface="+mn-ea"/>
        <a:cs typeface="+mn-cs"/>
      </a:defRPr>
    </a:lvl3pPr>
    <a:lvl4pPr marL="1370752" algn="l" defTabSz="913834" rtl="0" eaLnBrk="1" latinLnBrk="0" hangingPunct="1">
      <a:defRPr sz="1200" kern="1200">
        <a:solidFill>
          <a:schemeClr val="tx1"/>
        </a:solidFill>
        <a:latin typeface="+mn-lt"/>
        <a:ea typeface="+mn-ea"/>
        <a:cs typeface="+mn-cs"/>
      </a:defRPr>
    </a:lvl4pPr>
    <a:lvl5pPr marL="1827669" algn="l" defTabSz="913834" rtl="0" eaLnBrk="1" latinLnBrk="0" hangingPunct="1">
      <a:defRPr sz="1200" kern="1200">
        <a:solidFill>
          <a:schemeClr val="tx1"/>
        </a:solidFill>
        <a:latin typeface="+mn-lt"/>
        <a:ea typeface="+mn-ea"/>
        <a:cs typeface="+mn-cs"/>
      </a:defRPr>
    </a:lvl5pPr>
    <a:lvl6pPr marL="2284587" algn="l" defTabSz="913834" rtl="0" eaLnBrk="1" latinLnBrk="0" hangingPunct="1">
      <a:defRPr sz="1200" kern="1200">
        <a:solidFill>
          <a:schemeClr val="tx1"/>
        </a:solidFill>
        <a:latin typeface="+mn-lt"/>
        <a:ea typeface="+mn-ea"/>
        <a:cs typeface="+mn-cs"/>
      </a:defRPr>
    </a:lvl6pPr>
    <a:lvl7pPr marL="2741503" algn="l" defTabSz="913834" rtl="0" eaLnBrk="1" latinLnBrk="0" hangingPunct="1">
      <a:defRPr sz="1200" kern="1200">
        <a:solidFill>
          <a:schemeClr val="tx1"/>
        </a:solidFill>
        <a:latin typeface="+mn-lt"/>
        <a:ea typeface="+mn-ea"/>
        <a:cs typeface="+mn-cs"/>
      </a:defRPr>
    </a:lvl7pPr>
    <a:lvl8pPr marL="3198422" algn="l" defTabSz="913834" rtl="0" eaLnBrk="1" latinLnBrk="0" hangingPunct="1">
      <a:defRPr sz="1200" kern="1200">
        <a:solidFill>
          <a:schemeClr val="tx1"/>
        </a:solidFill>
        <a:latin typeface="+mn-lt"/>
        <a:ea typeface="+mn-ea"/>
        <a:cs typeface="+mn-cs"/>
      </a:defRPr>
    </a:lvl8pPr>
    <a:lvl9pPr marL="3655339" algn="l" defTabSz="91383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834" rtl="0" eaLnBrk="1" fontAlgn="auto" latinLnBrk="0" hangingPunct="1">
              <a:lnSpc>
                <a:spcPct val="100000"/>
              </a:lnSpc>
              <a:spcBef>
                <a:spcPts val="0"/>
              </a:spcBef>
              <a:spcAft>
                <a:spcPts val="0"/>
              </a:spcAft>
              <a:buClrTx/>
              <a:buSzTx/>
              <a:buFontTx/>
              <a:buNone/>
              <a:tabLst/>
              <a:defRPr/>
            </a:pPr>
            <a:r>
              <a:rPr lang="en-GB" dirty="0"/>
              <a:t>Re-enforce</a:t>
            </a:r>
            <a:r>
              <a:rPr lang="en-GB" baseline="0" dirty="0"/>
              <a:t> attendance during the year to meet with course team etc. </a:t>
            </a:r>
            <a:endParaRPr lang="en-GB" dirty="0"/>
          </a:p>
          <a:p>
            <a:endParaRPr lang="en-GB" dirty="0"/>
          </a:p>
        </p:txBody>
      </p:sp>
      <p:sp>
        <p:nvSpPr>
          <p:cNvPr id="4" name="Slide Number Placeholder 3"/>
          <p:cNvSpPr>
            <a:spLocks noGrp="1"/>
          </p:cNvSpPr>
          <p:nvPr>
            <p:ph type="sldNum" sz="quarter" idx="10"/>
          </p:nvPr>
        </p:nvSpPr>
        <p:spPr/>
        <p:txBody>
          <a:bodyPr/>
          <a:lstStyle/>
          <a:p>
            <a:fld id="{0F04A314-C704-4C33-84AA-6D9A56C39AB3}" type="slidenum">
              <a:rPr lang="en-GB" smtClean="0"/>
              <a:t>14</a:t>
            </a:fld>
            <a:endParaRPr lang="en-GB"/>
          </a:p>
        </p:txBody>
      </p:sp>
    </p:spTree>
    <p:extLst>
      <p:ext uri="{BB962C8B-B14F-4D97-AF65-F5344CB8AC3E}">
        <p14:creationId xmlns:p14="http://schemas.microsoft.com/office/powerpoint/2010/main" val="3816271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F04A314-C704-4C33-84AA-6D9A56C39AB3}" type="slidenum">
              <a:rPr lang="en-GB" smtClean="0"/>
              <a:t>19</a:t>
            </a:fld>
            <a:endParaRPr lang="en-GB"/>
          </a:p>
        </p:txBody>
      </p:sp>
    </p:spTree>
    <p:extLst>
      <p:ext uri="{BB962C8B-B14F-4D97-AF65-F5344CB8AC3E}">
        <p14:creationId xmlns:p14="http://schemas.microsoft.com/office/powerpoint/2010/main" val="3149637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3834" rtl="0" eaLnBrk="1" fontAlgn="auto" latinLnBrk="0" hangingPunct="1">
              <a:lnSpc>
                <a:spcPct val="100000"/>
              </a:lnSpc>
              <a:spcBef>
                <a:spcPts val="0"/>
              </a:spcBef>
              <a:spcAft>
                <a:spcPts val="0"/>
              </a:spcAft>
              <a:buClrTx/>
              <a:buSzTx/>
              <a:buFontTx/>
              <a:buNone/>
              <a:tabLst/>
              <a:defRPr/>
            </a:pPr>
            <a:r>
              <a:rPr lang="en-GB" dirty="0"/>
              <a:t>Re-enforce</a:t>
            </a:r>
            <a:r>
              <a:rPr lang="en-GB" baseline="0" dirty="0"/>
              <a:t> attendance during the year to meet with course team etc. </a:t>
            </a:r>
            <a:endParaRPr lang="en-GB" dirty="0"/>
          </a:p>
          <a:p>
            <a:endParaRPr lang="en-GB" dirty="0"/>
          </a:p>
        </p:txBody>
      </p:sp>
      <p:sp>
        <p:nvSpPr>
          <p:cNvPr id="4" name="Slide Number Placeholder 3"/>
          <p:cNvSpPr>
            <a:spLocks noGrp="1"/>
          </p:cNvSpPr>
          <p:nvPr>
            <p:ph type="sldNum" sz="quarter" idx="10"/>
          </p:nvPr>
        </p:nvSpPr>
        <p:spPr/>
        <p:txBody>
          <a:bodyPr/>
          <a:lstStyle/>
          <a:p>
            <a:fld id="{0F04A314-C704-4C33-84AA-6D9A56C39AB3}" type="slidenum">
              <a:rPr lang="en-GB" smtClean="0"/>
              <a:t>20</a:t>
            </a:fld>
            <a:endParaRPr lang="en-GB"/>
          </a:p>
        </p:txBody>
      </p:sp>
    </p:spTree>
    <p:extLst>
      <p:ext uri="{BB962C8B-B14F-4D97-AF65-F5344CB8AC3E}">
        <p14:creationId xmlns:p14="http://schemas.microsoft.com/office/powerpoint/2010/main" val="3766156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F04A314-C704-4C33-84AA-6D9A56C39AB3}" type="slidenum">
              <a:rPr lang="en-GB" smtClean="0"/>
              <a:t>21</a:t>
            </a:fld>
            <a:endParaRPr lang="en-GB"/>
          </a:p>
        </p:txBody>
      </p:sp>
    </p:spTree>
    <p:extLst>
      <p:ext uri="{BB962C8B-B14F-4D97-AF65-F5344CB8AC3E}">
        <p14:creationId xmlns:p14="http://schemas.microsoft.com/office/powerpoint/2010/main" val="3810546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F04A314-C704-4C33-84AA-6D9A56C39AB3}" type="slidenum">
              <a:rPr lang="en-GB" smtClean="0"/>
              <a:t>22</a:t>
            </a:fld>
            <a:endParaRPr lang="en-GB"/>
          </a:p>
        </p:txBody>
      </p:sp>
    </p:spTree>
    <p:extLst>
      <p:ext uri="{BB962C8B-B14F-4D97-AF65-F5344CB8AC3E}">
        <p14:creationId xmlns:p14="http://schemas.microsoft.com/office/powerpoint/2010/main" val="23562377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9"/>
            <a:ext cx="10691813" cy="7558636"/>
          </a:xfrm>
          <a:prstGeom prst="rect">
            <a:avLst/>
          </a:prstGeom>
        </p:spPr>
      </p:pic>
      <p:sp>
        <p:nvSpPr>
          <p:cNvPr id="6" name="Title 1"/>
          <p:cNvSpPr>
            <a:spLocks noGrp="1"/>
          </p:cNvSpPr>
          <p:nvPr>
            <p:ph type="ctrTitle" hasCustomPrompt="1"/>
          </p:nvPr>
        </p:nvSpPr>
        <p:spPr>
          <a:xfrm>
            <a:off x="926310" y="2245995"/>
            <a:ext cx="8839200" cy="1483043"/>
          </a:xfrm>
        </p:spPr>
        <p:txBody>
          <a:bodyPr anchor="b">
            <a:normAutofit/>
          </a:bodyPr>
          <a:lstStyle>
            <a:lvl1pPr algn="ctr">
              <a:defRPr sz="3000" spc="500" baseline="0">
                <a:solidFill>
                  <a:schemeClr val="bg1"/>
                </a:solidFill>
              </a:defRPr>
            </a:lvl1pPr>
          </a:lstStyle>
          <a:p>
            <a:r>
              <a:rPr lang="en-US" dirty="0"/>
              <a:t>Click to edit title</a:t>
            </a:r>
            <a:endParaRPr lang="en-GB" dirty="0"/>
          </a:p>
        </p:txBody>
      </p:sp>
      <p:sp>
        <p:nvSpPr>
          <p:cNvPr id="7" name="Subtitle 2"/>
          <p:cNvSpPr>
            <a:spLocks noGrp="1"/>
          </p:cNvSpPr>
          <p:nvPr>
            <p:ph type="subTitle" idx="1" hasCustomPrompt="1"/>
          </p:nvPr>
        </p:nvSpPr>
        <p:spPr>
          <a:xfrm>
            <a:off x="1336477" y="3856038"/>
            <a:ext cx="8018860" cy="762000"/>
          </a:xfrm>
        </p:spPr>
        <p:txBody>
          <a:bodyPr>
            <a:normAutofit/>
          </a:bodyPr>
          <a:lstStyle>
            <a:lvl1pPr marL="0" indent="0" algn="ctr">
              <a:buNone/>
              <a:defRPr sz="1500" cap="all" spc="200" baseline="0">
                <a:solidFill>
                  <a:schemeClr val="bg1"/>
                </a:solidFill>
              </a:defRPr>
            </a:lvl1pPr>
            <a:lvl2pPr marL="377979" indent="0" algn="ctr">
              <a:buNone/>
              <a:defRPr sz="1653"/>
            </a:lvl2pPr>
            <a:lvl3pPr marL="755957" indent="0" algn="ctr">
              <a:buNone/>
              <a:defRPr sz="1488"/>
            </a:lvl3pPr>
            <a:lvl4pPr marL="1133936" indent="0" algn="ctr">
              <a:buNone/>
              <a:defRPr sz="1323"/>
            </a:lvl4pPr>
            <a:lvl5pPr marL="1511915" indent="0" algn="ctr">
              <a:buNone/>
              <a:defRPr sz="1323"/>
            </a:lvl5pPr>
            <a:lvl6pPr marL="1889893" indent="0" algn="ctr">
              <a:buNone/>
              <a:defRPr sz="1323"/>
            </a:lvl6pPr>
            <a:lvl7pPr marL="2267872" indent="0" algn="ctr">
              <a:buNone/>
              <a:defRPr sz="1323"/>
            </a:lvl7pPr>
            <a:lvl8pPr marL="2645851" indent="0" algn="ctr">
              <a:buNone/>
              <a:defRPr sz="1323"/>
            </a:lvl8pPr>
            <a:lvl9pPr marL="3023829" indent="0" algn="ctr">
              <a:buNone/>
              <a:defRPr sz="1323"/>
            </a:lvl9pPr>
          </a:lstStyle>
          <a:p>
            <a:r>
              <a:rPr lang="en-US" dirty="0"/>
              <a:t>Click to edit subtitle</a:t>
            </a:r>
            <a:endParaRPr lang="en-GB" dirty="0"/>
          </a:p>
        </p:txBody>
      </p:sp>
    </p:spTree>
    <p:extLst>
      <p:ext uri="{BB962C8B-B14F-4D97-AF65-F5344CB8AC3E}">
        <p14:creationId xmlns:p14="http://schemas.microsoft.com/office/powerpoint/2010/main" val="2142792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B9CD0AC-EB2B-4CC7-9248-133F3FCBBCD8}" type="datetime1">
              <a:rPr lang="en-GB" smtClean="0"/>
              <a:t>29/08/2018</a:t>
            </a:fld>
            <a:endParaRPr lang="en-GB"/>
          </a:p>
        </p:txBody>
      </p:sp>
      <p:sp>
        <p:nvSpPr>
          <p:cNvPr id="5" name="Footer Placeholder 4"/>
          <p:cNvSpPr>
            <a:spLocks noGrp="1"/>
          </p:cNvSpPr>
          <p:nvPr>
            <p:ph type="ftr" sz="quarter" idx="11"/>
          </p:nvPr>
        </p:nvSpPr>
        <p:spPr/>
        <p:txBody>
          <a:bodyPr/>
          <a:lstStyle/>
          <a:p>
            <a:r>
              <a:rPr lang="en-GB"/>
              <a:t>PRESENTATION TITLE – GO TO INSERT &gt; HEADER &amp; FOOTER TO EDIT THIS TEXT</a:t>
            </a:r>
          </a:p>
        </p:txBody>
      </p:sp>
      <p:sp>
        <p:nvSpPr>
          <p:cNvPr id="6" name="Slide Number Placeholder 5"/>
          <p:cNvSpPr>
            <a:spLocks noGrp="1"/>
          </p:cNvSpPr>
          <p:nvPr>
            <p:ph type="sldNum" sz="quarter" idx="12"/>
          </p:nvPr>
        </p:nvSpPr>
        <p:spPr/>
        <p:txBody>
          <a:bodyPr/>
          <a:lstStyle/>
          <a:p>
            <a:fld id="{7B914098-EA5F-4E0F-8262-B37EEDEAEE84}" type="slidenum">
              <a:rPr lang="en-GB" smtClean="0"/>
              <a:t>‹#›</a:t>
            </a:fld>
            <a:endParaRPr lang="en-GB"/>
          </a:p>
        </p:txBody>
      </p:sp>
      <p:sp>
        <p:nvSpPr>
          <p:cNvPr id="7" name="Content Placeholder 4"/>
          <p:cNvSpPr>
            <a:spLocks noGrp="1"/>
          </p:cNvSpPr>
          <p:nvPr>
            <p:ph idx="1"/>
          </p:nvPr>
        </p:nvSpPr>
        <p:spPr>
          <a:xfrm>
            <a:off x="504667" y="1560017"/>
            <a:ext cx="9794240" cy="5267821"/>
          </a:xfrm>
        </p:spPr>
        <p:txBody>
          <a:bodyPr>
            <a:normAutofit/>
          </a:bodyPr>
          <a:lstStyle/>
          <a:p>
            <a:pPr lvl="0"/>
            <a:r>
              <a:rPr lang="en-US"/>
              <a:t>Click to edit Master text styles</a:t>
            </a:r>
          </a:p>
        </p:txBody>
      </p:sp>
      <p:sp>
        <p:nvSpPr>
          <p:cNvPr id="8" name="Text Placeholder 13"/>
          <p:cNvSpPr>
            <a:spLocks noGrp="1"/>
          </p:cNvSpPr>
          <p:nvPr>
            <p:ph type="body" sz="quarter" idx="14" hasCustomPrompt="1"/>
          </p:nvPr>
        </p:nvSpPr>
        <p:spPr>
          <a:xfrm>
            <a:off x="504667" y="1022353"/>
            <a:ext cx="9794240" cy="471484"/>
          </a:xfrm>
        </p:spPr>
        <p:txBody>
          <a:bodyPr>
            <a:normAutofit/>
          </a:bodyPr>
          <a:lstStyle>
            <a:lvl1pPr>
              <a:defRPr sz="2400" spc="380" baseline="0">
                <a:solidFill>
                  <a:schemeClr val="tx1"/>
                </a:solidFill>
              </a:defRPr>
            </a:lvl1pPr>
          </a:lstStyle>
          <a:p>
            <a:pPr lvl="0"/>
            <a:r>
              <a:rPr lang="en-US" dirty="0"/>
              <a:t>SUBHEADER</a:t>
            </a:r>
            <a:endParaRPr lang="en-GB" dirty="0"/>
          </a:p>
        </p:txBody>
      </p:sp>
      <p:sp>
        <p:nvSpPr>
          <p:cNvPr id="9" name="Title 6"/>
          <p:cNvSpPr>
            <a:spLocks noGrp="1"/>
          </p:cNvSpPr>
          <p:nvPr>
            <p:ph type="title" hasCustomPrompt="1"/>
          </p:nvPr>
        </p:nvSpPr>
        <p:spPr>
          <a:xfrm>
            <a:off x="504667" y="385823"/>
            <a:ext cx="9794240" cy="567477"/>
          </a:xfrm>
        </p:spPr>
        <p:txBody>
          <a:bodyPr>
            <a:normAutofit/>
          </a:bodyPr>
          <a:lstStyle>
            <a:lvl1pPr>
              <a:defRPr sz="3600" baseline="0"/>
            </a:lvl1pPr>
          </a:lstStyle>
          <a:p>
            <a:r>
              <a:rPr lang="en-US" dirty="0"/>
              <a:t>HEADER</a:t>
            </a:r>
            <a:endParaRPr lang="en-GB" dirty="0"/>
          </a:p>
        </p:txBody>
      </p:sp>
    </p:spTree>
    <p:extLst>
      <p:ext uri="{BB962C8B-B14F-4D97-AF65-F5344CB8AC3E}">
        <p14:creationId xmlns:p14="http://schemas.microsoft.com/office/powerpoint/2010/main" val="985454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x Content &amp; 2 x Images">
    <p:bg>
      <p:bgPr>
        <a:solidFill>
          <a:schemeClr val="bg1">
            <a:lumMod val="50000"/>
          </a:schemeClr>
        </a:solidFill>
        <a:effectLst/>
      </p:bgPr>
    </p:bg>
    <p:spTree>
      <p:nvGrpSpPr>
        <p:cNvPr id="1" name=""/>
        <p:cNvGrpSpPr/>
        <p:nvPr/>
      </p:nvGrpSpPr>
      <p:grpSpPr>
        <a:xfrm>
          <a:off x="0" y="0"/>
          <a:ext cx="0" cy="0"/>
          <a:chOff x="0" y="0"/>
          <a:chExt cx="0" cy="0"/>
        </a:xfrm>
      </p:grpSpPr>
      <p:sp>
        <p:nvSpPr>
          <p:cNvPr id="13" name="Rectangle 12"/>
          <p:cNvSpPr/>
          <p:nvPr userDrawn="1"/>
        </p:nvSpPr>
        <p:spPr>
          <a:xfrm>
            <a:off x="7" y="-2"/>
            <a:ext cx="5343525" cy="3779838"/>
          </a:xfrm>
          <a:prstGeom prst="rect">
            <a:avLst/>
          </a:prstGeom>
          <a:solidFill>
            <a:srgbClr val="3337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53"/>
          </a:p>
        </p:txBody>
      </p:sp>
      <p:sp>
        <p:nvSpPr>
          <p:cNvPr id="7" name="Rectangle 6"/>
          <p:cNvSpPr/>
          <p:nvPr userDrawn="1"/>
        </p:nvSpPr>
        <p:spPr>
          <a:xfrm>
            <a:off x="5343533" y="3779837"/>
            <a:ext cx="5343525" cy="3779838"/>
          </a:xfrm>
          <a:prstGeom prst="rect">
            <a:avLst/>
          </a:prstGeom>
          <a:solidFill>
            <a:srgbClr val="E22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53"/>
          </a:p>
        </p:txBody>
      </p:sp>
      <p:sp>
        <p:nvSpPr>
          <p:cNvPr id="8" name="Picture Placeholder 8"/>
          <p:cNvSpPr>
            <a:spLocks noGrp="1"/>
          </p:cNvSpPr>
          <p:nvPr>
            <p:ph type="pic" sz="quarter" idx="13"/>
          </p:nvPr>
        </p:nvSpPr>
        <p:spPr>
          <a:xfrm>
            <a:off x="7" y="3779837"/>
            <a:ext cx="5343525" cy="3779838"/>
          </a:xfrm>
          <a:noFill/>
        </p:spPr>
        <p:txBody>
          <a:bodyPr/>
          <a:lstStyle>
            <a:lvl1pPr>
              <a:defRPr>
                <a:solidFill>
                  <a:schemeClr val="bg1"/>
                </a:solidFill>
              </a:defRPr>
            </a:lvl1pPr>
          </a:lstStyle>
          <a:p>
            <a:r>
              <a:rPr lang="en-US"/>
              <a:t>Click icon to add picture</a:t>
            </a:r>
            <a:endParaRPr lang="en-GB"/>
          </a:p>
        </p:txBody>
      </p:sp>
      <p:sp>
        <p:nvSpPr>
          <p:cNvPr id="3" name="Content Placeholder 2"/>
          <p:cNvSpPr>
            <a:spLocks noGrp="1"/>
          </p:cNvSpPr>
          <p:nvPr>
            <p:ph idx="1"/>
          </p:nvPr>
        </p:nvSpPr>
        <p:spPr>
          <a:xfrm>
            <a:off x="6072802" y="4780711"/>
            <a:ext cx="4094252" cy="2133600"/>
          </a:xfrm>
        </p:spPr>
        <p:txBody>
          <a:bodyPr/>
          <a:lstStyle>
            <a:lvl1pPr>
              <a:spcAft>
                <a:spcPts val="1200"/>
              </a:spcAft>
              <a:defRPr sz="1200" spc="320" baseline="0">
                <a:solidFill>
                  <a:schemeClr val="bg1"/>
                </a:solidFill>
              </a:defRPr>
            </a:lvl1pPr>
            <a:lvl2pPr marL="0" indent="0">
              <a:lnSpc>
                <a:spcPct val="120000"/>
              </a:lnSpc>
              <a:defRPr>
                <a:solidFill>
                  <a:schemeClr val="bg1"/>
                </a:solidFill>
              </a:defRPr>
            </a:lvl2pPr>
            <a:lvl3pPr marL="174625" indent="0">
              <a:lnSpc>
                <a:spcPct val="120000"/>
              </a:lnSpc>
              <a:defRPr>
                <a:solidFill>
                  <a:schemeClr val="bg1"/>
                </a:solidFill>
              </a:defRPr>
            </a:lvl3pPr>
            <a:lvl4pPr marL="360363" indent="0">
              <a:lnSpc>
                <a:spcPct val="120000"/>
              </a:lnSpc>
              <a:defRPr>
                <a:solidFill>
                  <a:schemeClr val="bg1"/>
                </a:solidFill>
              </a:defRPr>
            </a:lvl4pPr>
            <a:lvl5pPr marL="534988" indent="0">
              <a:lnSpc>
                <a:spcPct val="120000"/>
              </a:lnSpc>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p:txBody>
          <a:bodyPr/>
          <a:lstStyle>
            <a:lvl1pPr>
              <a:defRPr>
                <a:solidFill>
                  <a:schemeClr val="bg1"/>
                </a:solidFill>
              </a:defRPr>
            </a:lvl1pPr>
          </a:lstStyle>
          <a:p>
            <a:fld id="{79B7D4B9-814E-482A-ADA1-7D874ADCE05F}" type="datetime1">
              <a:rPr lang="en-GB" smtClean="0"/>
              <a:t>29/08/2018</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r>
              <a:rPr lang="en-GB"/>
              <a:t>PRESENTATION TITLE – GO TO INSERT &gt; HEADER &amp; FOOTER TO EDIT THIS TEXT</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7B914098-EA5F-4E0F-8262-B37EEDEAEE84}" type="slidenum">
              <a:rPr lang="en-GB" smtClean="0"/>
              <a:pPr/>
              <a:t>‹#›</a:t>
            </a:fld>
            <a:endParaRPr lang="en-GB"/>
          </a:p>
        </p:txBody>
      </p:sp>
      <p:sp>
        <p:nvSpPr>
          <p:cNvPr id="10" name="Content Placeholder 2"/>
          <p:cNvSpPr>
            <a:spLocks noGrp="1"/>
          </p:cNvSpPr>
          <p:nvPr>
            <p:ph idx="14"/>
          </p:nvPr>
        </p:nvSpPr>
        <p:spPr>
          <a:xfrm>
            <a:off x="718258" y="991259"/>
            <a:ext cx="4094252" cy="2133600"/>
          </a:xfrm>
        </p:spPr>
        <p:txBody>
          <a:bodyPr/>
          <a:lstStyle>
            <a:lvl1pPr>
              <a:spcAft>
                <a:spcPts val="1200"/>
              </a:spcAft>
              <a:defRPr sz="1200" spc="320" baseline="0">
                <a:solidFill>
                  <a:schemeClr val="bg1"/>
                </a:solidFill>
              </a:defRPr>
            </a:lvl1pPr>
            <a:lvl2pPr marL="0" indent="0">
              <a:lnSpc>
                <a:spcPct val="120000"/>
              </a:lnSpc>
              <a:defRPr>
                <a:solidFill>
                  <a:schemeClr val="bg1"/>
                </a:solidFill>
              </a:defRPr>
            </a:lvl2pPr>
            <a:lvl3pPr marL="174625" indent="0">
              <a:lnSpc>
                <a:spcPct val="120000"/>
              </a:lnSpc>
              <a:defRPr>
                <a:solidFill>
                  <a:schemeClr val="bg1"/>
                </a:solidFill>
              </a:defRPr>
            </a:lvl3pPr>
            <a:lvl4pPr marL="360363" indent="0">
              <a:lnSpc>
                <a:spcPct val="120000"/>
              </a:lnSpc>
              <a:defRPr>
                <a:solidFill>
                  <a:schemeClr val="bg1"/>
                </a:solidFill>
              </a:defRPr>
            </a:lvl4pPr>
            <a:lvl5pPr marL="534988" indent="0">
              <a:lnSpc>
                <a:spcPct val="120000"/>
              </a:lnSpc>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Picture Placeholder 8"/>
          <p:cNvSpPr>
            <a:spLocks noGrp="1"/>
          </p:cNvSpPr>
          <p:nvPr>
            <p:ph type="pic" sz="quarter" idx="15"/>
          </p:nvPr>
        </p:nvSpPr>
        <p:spPr>
          <a:xfrm>
            <a:off x="5343533" y="0"/>
            <a:ext cx="5343525" cy="3779838"/>
          </a:xfrm>
          <a:noFill/>
        </p:spPr>
        <p:txBody>
          <a:bodyPr/>
          <a:lstStyle>
            <a:lvl1pPr>
              <a:defRPr>
                <a:solidFill>
                  <a:schemeClr val="bg1"/>
                </a:solidFill>
              </a:defRPr>
            </a:lvl1pPr>
          </a:lstStyle>
          <a:p>
            <a:r>
              <a:rPr lang="en-US"/>
              <a:t>Click icon to add picture</a:t>
            </a:r>
            <a:endParaRPr lang="en-GB"/>
          </a:p>
        </p:txBody>
      </p:sp>
    </p:spTree>
    <p:extLst>
      <p:ext uri="{BB962C8B-B14F-4D97-AF65-F5344CB8AC3E}">
        <p14:creationId xmlns:p14="http://schemas.microsoft.com/office/powerpoint/2010/main" val="1617629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rge Text (with background)">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l="29648" t="55174" r="-3129" b="-1109"/>
          <a:stretch/>
        </p:blipFill>
        <p:spPr>
          <a:xfrm>
            <a:off x="4" y="1"/>
            <a:ext cx="3974306" cy="2484437"/>
          </a:xfrm>
          <a:prstGeom prst="rect">
            <a:avLst/>
          </a:prstGeom>
        </p:spPr>
      </p:pic>
      <p:sp>
        <p:nvSpPr>
          <p:cNvPr id="3" name="Content Placeholder 2"/>
          <p:cNvSpPr>
            <a:spLocks noGrp="1"/>
          </p:cNvSpPr>
          <p:nvPr>
            <p:ph idx="1"/>
          </p:nvPr>
        </p:nvSpPr>
        <p:spPr>
          <a:xfrm>
            <a:off x="2412206" y="2605088"/>
            <a:ext cx="6286500" cy="3886200"/>
          </a:xfrm>
        </p:spPr>
        <p:txBody>
          <a:bodyPr/>
          <a:lstStyle>
            <a:lvl1pPr>
              <a:spcAft>
                <a:spcPts val="400"/>
              </a:spcAft>
              <a:defRPr sz="1800" spc="400" baseline="0"/>
            </a:lvl1pPr>
            <a:lvl2pPr marL="0" indent="0">
              <a:lnSpc>
                <a:spcPct val="120000"/>
              </a:lnSpc>
              <a:defRPr sz="1400"/>
            </a:lvl2pPr>
            <a:lvl3pPr marL="0" indent="0">
              <a:lnSpc>
                <a:spcPct val="120000"/>
              </a:lnSpc>
              <a:defRPr/>
            </a:lvl3pPr>
            <a:lvl4pPr>
              <a:lnSpc>
                <a:spcPct val="120000"/>
              </a:lnSpc>
              <a:defRPr/>
            </a:lvl4pPr>
            <a:lvl5pPr>
              <a:lnSpc>
                <a:spcPct val="120000"/>
              </a:lnSpc>
              <a:defRPr/>
            </a:lvl5p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10"/>
          </p:nvPr>
        </p:nvSpPr>
        <p:spPr/>
        <p:txBody>
          <a:bodyPr/>
          <a:lstStyle/>
          <a:p>
            <a:fld id="{6DBD31FA-082D-4023-9E33-93466348B427}" type="datetime1">
              <a:rPr lang="en-GB" smtClean="0"/>
              <a:t>29/08/2018</a:t>
            </a:fld>
            <a:endParaRPr lang="en-GB"/>
          </a:p>
        </p:txBody>
      </p:sp>
      <p:sp>
        <p:nvSpPr>
          <p:cNvPr id="5" name="Footer Placeholder 4"/>
          <p:cNvSpPr>
            <a:spLocks noGrp="1"/>
          </p:cNvSpPr>
          <p:nvPr>
            <p:ph type="ftr" sz="quarter" idx="11"/>
          </p:nvPr>
        </p:nvSpPr>
        <p:spPr/>
        <p:txBody>
          <a:bodyPr/>
          <a:lstStyle/>
          <a:p>
            <a:r>
              <a:rPr lang="en-GB"/>
              <a:t>PRESENTATION TITLE – GO TO INSERT &gt; HEADER &amp; FOOTER TO EDIT THIS TEXT</a:t>
            </a:r>
          </a:p>
        </p:txBody>
      </p:sp>
      <p:sp>
        <p:nvSpPr>
          <p:cNvPr id="6" name="Slide Number Placeholder 5"/>
          <p:cNvSpPr>
            <a:spLocks noGrp="1"/>
          </p:cNvSpPr>
          <p:nvPr>
            <p:ph type="sldNum" sz="quarter" idx="12"/>
          </p:nvPr>
        </p:nvSpPr>
        <p:spPr/>
        <p:txBody>
          <a:bodyPr/>
          <a:lstStyle/>
          <a:p>
            <a:fld id="{7B914098-EA5F-4E0F-8262-B37EEDEAEE84}" type="slidenum">
              <a:rPr lang="en-GB" smtClean="0"/>
              <a:t>‹#›</a:t>
            </a:fld>
            <a:endParaRPr lang="en-GB"/>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89959" y="4619625"/>
            <a:ext cx="3901858" cy="2940050"/>
          </a:xfrm>
          <a:prstGeom prst="rect">
            <a:avLst/>
          </a:prstGeom>
        </p:spPr>
      </p:pic>
    </p:spTree>
    <p:extLst>
      <p:ext uri="{BB962C8B-B14F-4D97-AF65-F5344CB8AC3E}">
        <p14:creationId xmlns:p14="http://schemas.microsoft.com/office/powerpoint/2010/main" val="650326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19"/>
            <a:ext cx="10691813" cy="7558636"/>
          </a:xfrm>
          <a:prstGeom prst="rect">
            <a:avLst/>
          </a:prstGeom>
        </p:spPr>
      </p:pic>
    </p:spTree>
    <p:extLst>
      <p:ext uri="{BB962C8B-B14F-4D97-AF65-F5344CB8AC3E}">
        <p14:creationId xmlns:p14="http://schemas.microsoft.com/office/powerpoint/2010/main" val="4066487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381" userDrawn="1">
          <p15:clr>
            <a:srgbClr val="FBAE40"/>
          </p15:clr>
        </p15:guide>
        <p15:guide id="2" pos="3368" userDrawn="1">
          <p15:clr>
            <a:srgbClr val="FBAE40"/>
          </p15:clr>
        </p15:guide>
        <p15:guide id="3" orient="horz" pos="2969"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Large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1459705" y="1227137"/>
            <a:ext cx="7895481" cy="5226051"/>
          </a:xfrm>
        </p:spPr>
        <p:txBody>
          <a:bodyPr/>
          <a:lstStyle>
            <a:lvl1pPr>
              <a:spcAft>
                <a:spcPts val="0"/>
              </a:spcAft>
              <a:defRPr sz="1800" spc="400" baseline="0"/>
            </a:lvl1pPr>
            <a:lvl2pPr marL="0" indent="0">
              <a:lnSpc>
                <a:spcPct val="120000"/>
              </a:lnSpc>
              <a:defRPr sz="1400"/>
            </a:lvl2pPr>
            <a:lvl3pPr marL="0" indent="0">
              <a:lnSpc>
                <a:spcPct val="120000"/>
              </a:lnSpc>
              <a:defRPr/>
            </a:lvl3pPr>
            <a:lvl4pPr>
              <a:lnSpc>
                <a:spcPct val="120000"/>
              </a:lnSpc>
              <a:defRPr/>
            </a:lvl4pPr>
            <a:lvl5pPr>
              <a:lnSpc>
                <a:spcPct val="120000"/>
              </a:lnSpc>
              <a:defRPr/>
            </a:lvl5pPr>
          </a:lstStyle>
          <a:p>
            <a:pPr lvl="0"/>
            <a:r>
              <a:rPr lang="en-US"/>
              <a:t>Click to edit Master text styles</a:t>
            </a:r>
          </a:p>
          <a:p>
            <a:pPr lvl="1"/>
            <a:r>
              <a:rPr lang="en-US"/>
              <a:t>Second level</a:t>
            </a:r>
          </a:p>
          <a:p>
            <a:pPr lvl="2"/>
            <a:r>
              <a:rPr lang="en-US"/>
              <a:t>Third level</a:t>
            </a:r>
          </a:p>
        </p:txBody>
      </p:sp>
      <p:sp>
        <p:nvSpPr>
          <p:cNvPr id="4" name="Date Placeholder 3"/>
          <p:cNvSpPr>
            <a:spLocks noGrp="1"/>
          </p:cNvSpPr>
          <p:nvPr>
            <p:ph type="dt" sz="half" idx="10"/>
          </p:nvPr>
        </p:nvSpPr>
        <p:spPr/>
        <p:txBody>
          <a:bodyPr/>
          <a:lstStyle/>
          <a:p>
            <a:fld id="{A6141374-DD69-48A3-9D17-1C6A4D921762}" type="datetime1">
              <a:rPr lang="en-GB" smtClean="0"/>
              <a:t>29/08/2018</a:t>
            </a:fld>
            <a:endParaRPr lang="en-GB"/>
          </a:p>
        </p:txBody>
      </p:sp>
      <p:sp>
        <p:nvSpPr>
          <p:cNvPr id="5" name="Footer Placeholder 4"/>
          <p:cNvSpPr>
            <a:spLocks noGrp="1"/>
          </p:cNvSpPr>
          <p:nvPr>
            <p:ph type="ftr" sz="quarter" idx="11"/>
          </p:nvPr>
        </p:nvSpPr>
        <p:spPr/>
        <p:txBody>
          <a:bodyPr/>
          <a:lstStyle/>
          <a:p>
            <a:r>
              <a:rPr lang="en-GB"/>
              <a:t>PRESENTATION TITLE - GO HEADER &amp; FOOTER TO EDIT THIS TEXT</a:t>
            </a:r>
          </a:p>
        </p:txBody>
      </p:sp>
      <p:sp>
        <p:nvSpPr>
          <p:cNvPr id="6" name="Slide Number Placeholder 5"/>
          <p:cNvSpPr>
            <a:spLocks noGrp="1"/>
          </p:cNvSpPr>
          <p:nvPr>
            <p:ph type="sldNum" sz="quarter" idx="12"/>
          </p:nvPr>
        </p:nvSpPr>
        <p:spPr/>
        <p:txBody>
          <a:bodyPr/>
          <a:lstStyle/>
          <a:p>
            <a:fld id="{7B914098-EA5F-4E0F-8262-B37EEDEAEE84}" type="slidenum">
              <a:rPr lang="en-GB" smtClean="0"/>
              <a:t>‹#›</a:t>
            </a:fld>
            <a:endParaRPr lang="en-GB"/>
          </a:p>
        </p:txBody>
      </p:sp>
    </p:spTree>
    <p:extLst>
      <p:ext uri="{BB962C8B-B14F-4D97-AF65-F5344CB8AC3E}">
        <p14:creationId xmlns:p14="http://schemas.microsoft.com/office/powerpoint/2010/main" val="2554659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7AF0E5A-5DDB-4DC6-8B5C-72C00D354E8D}" type="datetime1">
              <a:rPr lang="en-GB" smtClean="0"/>
              <a:t>29/08/2018</a:t>
            </a:fld>
            <a:endParaRPr lang="en-GB"/>
          </a:p>
        </p:txBody>
      </p:sp>
      <p:sp>
        <p:nvSpPr>
          <p:cNvPr id="5" name="Footer Placeholder 4"/>
          <p:cNvSpPr>
            <a:spLocks noGrp="1"/>
          </p:cNvSpPr>
          <p:nvPr>
            <p:ph type="ftr" sz="quarter" idx="11"/>
          </p:nvPr>
        </p:nvSpPr>
        <p:spPr/>
        <p:txBody>
          <a:bodyPr/>
          <a:lstStyle/>
          <a:p>
            <a:r>
              <a:rPr lang="en-GB"/>
              <a:t>PRESENTATION TITLE - GO HEADER &amp; FOOTER TO EDIT THIS TEXT</a:t>
            </a:r>
          </a:p>
        </p:txBody>
      </p:sp>
      <p:sp>
        <p:nvSpPr>
          <p:cNvPr id="6" name="Slide Number Placeholder 5"/>
          <p:cNvSpPr>
            <a:spLocks noGrp="1"/>
          </p:cNvSpPr>
          <p:nvPr>
            <p:ph type="sldNum" sz="quarter" idx="12"/>
          </p:nvPr>
        </p:nvSpPr>
        <p:spPr/>
        <p:txBody>
          <a:bodyPr/>
          <a:lstStyle/>
          <a:p>
            <a:fld id="{7B914098-EA5F-4E0F-8262-B37EEDEAEE84}" type="slidenum">
              <a:rPr lang="en-GB" smtClean="0"/>
              <a:t>‹#›</a:t>
            </a:fld>
            <a:endParaRPr lang="en-GB"/>
          </a:p>
        </p:txBody>
      </p:sp>
    </p:spTree>
    <p:extLst>
      <p:ext uri="{BB962C8B-B14F-4D97-AF65-F5344CB8AC3E}">
        <p14:creationId xmlns:p14="http://schemas.microsoft.com/office/powerpoint/2010/main" val="2949939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4671" y="385823"/>
            <a:ext cx="9651367" cy="567477"/>
          </a:xfrm>
          <a:prstGeom prst="rect">
            <a:avLst/>
          </a:prstGeom>
        </p:spPr>
        <p:txBody>
          <a:bodyPr vert="horz" lIns="0" tIns="0" rIns="0" bIns="0" rtlCol="0" anchor="t">
            <a:normAutofit/>
          </a:bodyPr>
          <a:lstStyle/>
          <a:p>
            <a:r>
              <a:rPr lang="en-US" dirty="0"/>
              <a:t>Title goes here</a:t>
            </a:r>
            <a:endParaRPr lang="en-GB" dirty="0"/>
          </a:p>
        </p:txBody>
      </p:sp>
      <p:sp>
        <p:nvSpPr>
          <p:cNvPr id="3" name="Text Placeholder 2"/>
          <p:cNvSpPr>
            <a:spLocks noGrp="1"/>
          </p:cNvSpPr>
          <p:nvPr>
            <p:ph type="body" idx="1"/>
          </p:nvPr>
        </p:nvSpPr>
        <p:spPr>
          <a:xfrm>
            <a:off x="504671" y="953298"/>
            <a:ext cx="9651367" cy="5874543"/>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7174711" y="6986387"/>
            <a:ext cx="2180481" cy="202137"/>
          </a:xfrm>
          <a:prstGeom prst="rect">
            <a:avLst/>
          </a:prstGeom>
        </p:spPr>
        <p:txBody>
          <a:bodyPr vert="horz" lIns="0" tIns="0" rIns="0" bIns="0" rtlCol="0" anchor="ctr"/>
          <a:lstStyle>
            <a:lvl1pPr algn="r">
              <a:defRPr sz="700" spc="150" baseline="0">
                <a:solidFill>
                  <a:schemeClr val="tx2"/>
                </a:solidFill>
              </a:defRPr>
            </a:lvl1pPr>
          </a:lstStyle>
          <a:p>
            <a:fld id="{C1209DAD-92F4-4EEF-A8EA-9263434B5E48}" type="datetime1">
              <a:rPr lang="en-GB" smtClean="0"/>
              <a:t>29/08/2018</a:t>
            </a:fld>
            <a:endParaRPr lang="en-GB" dirty="0"/>
          </a:p>
        </p:txBody>
      </p:sp>
      <p:sp>
        <p:nvSpPr>
          <p:cNvPr id="5" name="Footer Placeholder 4"/>
          <p:cNvSpPr>
            <a:spLocks noGrp="1"/>
          </p:cNvSpPr>
          <p:nvPr>
            <p:ph type="ftr" sz="quarter" idx="3"/>
          </p:nvPr>
        </p:nvSpPr>
        <p:spPr>
          <a:xfrm>
            <a:off x="504666" y="6986387"/>
            <a:ext cx="6670040" cy="202137"/>
          </a:xfrm>
          <a:prstGeom prst="rect">
            <a:avLst/>
          </a:prstGeom>
        </p:spPr>
        <p:txBody>
          <a:bodyPr vert="horz" lIns="0" tIns="0" rIns="0" bIns="0" rtlCol="0" anchor="ctr"/>
          <a:lstStyle>
            <a:lvl1pPr algn="l">
              <a:defRPr sz="700" spc="150" baseline="0">
                <a:solidFill>
                  <a:schemeClr val="tx2"/>
                </a:solidFill>
              </a:defRPr>
            </a:lvl1pPr>
          </a:lstStyle>
          <a:p>
            <a:r>
              <a:rPr lang="en-GB"/>
              <a:t>PRESENTATION TITLE – GO TO INSERT &gt; HEADER &amp; FOOTER TO EDIT THIS TEXT</a:t>
            </a:r>
            <a:endParaRPr lang="en-GB" dirty="0"/>
          </a:p>
        </p:txBody>
      </p:sp>
      <p:sp>
        <p:nvSpPr>
          <p:cNvPr id="6" name="Slide Number Placeholder 5"/>
          <p:cNvSpPr>
            <a:spLocks noGrp="1"/>
          </p:cNvSpPr>
          <p:nvPr>
            <p:ph type="sldNum" sz="quarter" idx="4"/>
          </p:nvPr>
        </p:nvSpPr>
        <p:spPr>
          <a:xfrm>
            <a:off x="9355188" y="6986387"/>
            <a:ext cx="800845" cy="202137"/>
          </a:xfrm>
          <a:prstGeom prst="rect">
            <a:avLst/>
          </a:prstGeom>
        </p:spPr>
        <p:txBody>
          <a:bodyPr vert="horz" lIns="0" tIns="0" rIns="0" bIns="0" rtlCol="0" anchor="ctr"/>
          <a:lstStyle>
            <a:lvl1pPr algn="r">
              <a:defRPr sz="700" spc="150" baseline="0">
                <a:solidFill>
                  <a:schemeClr val="tx2"/>
                </a:solidFill>
              </a:defRPr>
            </a:lvl1pPr>
          </a:lstStyle>
          <a:p>
            <a:fld id="{7B914098-EA5F-4E0F-8262-B37EEDEAEE84}" type="slidenum">
              <a:rPr lang="en-GB" smtClean="0"/>
              <a:pPr/>
              <a:t>‹#›</a:t>
            </a:fld>
            <a:endParaRPr lang="en-GB" dirty="0"/>
          </a:p>
        </p:txBody>
      </p:sp>
    </p:spTree>
    <p:extLst>
      <p:ext uri="{BB962C8B-B14F-4D97-AF65-F5344CB8AC3E}">
        <p14:creationId xmlns:p14="http://schemas.microsoft.com/office/powerpoint/2010/main" val="2805738230"/>
      </p:ext>
    </p:extLst>
  </p:cSld>
  <p:clrMap bg1="lt1" tx1="dk1" bg2="lt2" tx2="dk2" accent1="accent1" accent2="accent2" accent3="accent3" accent4="accent4" accent5="accent5" accent6="accent6" hlink="hlink" folHlink="folHlink"/>
  <p:sldLayoutIdLst>
    <p:sldLayoutId id="2147483679" r:id="rId1"/>
    <p:sldLayoutId id="2147483650" r:id="rId2"/>
    <p:sldLayoutId id="2147483666" r:id="rId3"/>
    <p:sldLayoutId id="2147483664" r:id="rId4"/>
    <p:sldLayoutId id="2147483672" r:id="rId5"/>
    <p:sldLayoutId id="2147483692" r:id="rId6"/>
    <p:sldLayoutId id="2147483693"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755957" rtl="0" eaLnBrk="1" latinLnBrk="0" hangingPunct="1">
        <a:lnSpc>
          <a:spcPct val="100000"/>
        </a:lnSpc>
        <a:spcBef>
          <a:spcPct val="0"/>
        </a:spcBef>
        <a:buNone/>
        <a:defRPr sz="3600" kern="1200" cap="all" spc="380" baseline="0">
          <a:solidFill>
            <a:schemeClr val="tx2"/>
          </a:solidFill>
          <a:latin typeface="+mj-lt"/>
          <a:ea typeface="+mj-ea"/>
          <a:cs typeface="+mj-cs"/>
        </a:defRPr>
      </a:lvl1pPr>
    </p:titleStyle>
    <p:bodyStyle>
      <a:lvl1pPr marL="0" indent="0" algn="l" defTabSz="755957" rtl="0" eaLnBrk="1" latinLnBrk="0" hangingPunct="1">
        <a:lnSpc>
          <a:spcPct val="106000"/>
        </a:lnSpc>
        <a:spcBef>
          <a:spcPts val="0"/>
        </a:spcBef>
        <a:buFont typeface="Arial" panose="020B0604020202020204" pitchFamily="34" charset="0"/>
        <a:buNone/>
        <a:defRPr sz="1200" kern="1200">
          <a:solidFill>
            <a:schemeClr val="tx2"/>
          </a:solidFill>
          <a:latin typeface="+mn-lt"/>
          <a:ea typeface="+mn-ea"/>
          <a:cs typeface="+mn-cs"/>
        </a:defRPr>
      </a:lvl1pPr>
      <a:lvl2pPr marL="180975" indent="0" algn="l" defTabSz="755957" rtl="0" eaLnBrk="1" latinLnBrk="0" hangingPunct="1">
        <a:lnSpc>
          <a:spcPct val="106000"/>
        </a:lnSpc>
        <a:spcBef>
          <a:spcPts val="0"/>
        </a:spcBef>
        <a:buFont typeface="Arial" panose="020B0604020202020204" pitchFamily="34" charset="0"/>
        <a:buNone/>
        <a:defRPr sz="1200" kern="1200">
          <a:solidFill>
            <a:schemeClr val="tx2"/>
          </a:solidFill>
          <a:latin typeface="+mn-lt"/>
          <a:ea typeface="+mn-ea"/>
          <a:cs typeface="+mn-cs"/>
        </a:defRPr>
      </a:lvl2pPr>
      <a:lvl3pPr marL="358775" indent="0" algn="l" defTabSz="755957" rtl="0" eaLnBrk="1" latinLnBrk="0" hangingPunct="1">
        <a:lnSpc>
          <a:spcPct val="106000"/>
        </a:lnSpc>
        <a:spcBef>
          <a:spcPts val="0"/>
        </a:spcBef>
        <a:buFont typeface="Arial" panose="020B0604020202020204" pitchFamily="34" charset="0"/>
        <a:buNone/>
        <a:defRPr sz="1200" kern="1200">
          <a:solidFill>
            <a:schemeClr val="tx2"/>
          </a:solidFill>
          <a:latin typeface="+mn-lt"/>
          <a:ea typeface="+mn-ea"/>
          <a:cs typeface="+mn-cs"/>
        </a:defRPr>
      </a:lvl3pPr>
      <a:lvl4pPr marL="539750" indent="0" algn="l" defTabSz="755957" rtl="0" eaLnBrk="1" latinLnBrk="0" hangingPunct="1">
        <a:lnSpc>
          <a:spcPct val="106000"/>
        </a:lnSpc>
        <a:spcBef>
          <a:spcPts val="0"/>
        </a:spcBef>
        <a:buFont typeface="Arial" panose="020B0604020202020204" pitchFamily="34" charset="0"/>
        <a:buNone/>
        <a:defRPr sz="1200" kern="1200">
          <a:solidFill>
            <a:schemeClr val="tx2"/>
          </a:solidFill>
          <a:latin typeface="+mn-lt"/>
          <a:ea typeface="+mn-ea"/>
          <a:cs typeface="+mn-cs"/>
        </a:defRPr>
      </a:lvl4pPr>
      <a:lvl5pPr marL="717550" indent="0" algn="l" defTabSz="755957" rtl="0" eaLnBrk="1" latinLnBrk="0" hangingPunct="1">
        <a:lnSpc>
          <a:spcPct val="106000"/>
        </a:lnSpc>
        <a:spcBef>
          <a:spcPts val="0"/>
        </a:spcBef>
        <a:buFont typeface="Arial" panose="020B0604020202020204" pitchFamily="34" charset="0"/>
        <a:buNone/>
        <a:defRPr sz="1200" kern="1200">
          <a:solidFill>
            <a:schemeClr val="tx2"/>
          </a:solidFill>
          <a:latin typeface="+mn-lt"/>
          <a:ea typeface="+mn-ea"/>
          <a:cs typeface="+mn-cs"/>
        </a:defRPr>
      </a:lvl5pPr>
      <a:lvl6pPr marL="2078883" indent="-188989" algn="l" defTabSz="755957"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861" indent="-188989" algn="l" defTabSz="755957"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840" indent="-188989" algn="l" defTabSz="755957"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819" indent="-188989" algn="l" defTabSz="755957"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57" rtl="0" eaLnBrk="1" latinLnBrk="0" hangingPunct="1">
        <a:defRPr sz="1488" kern="1200">
          <a:solidFill>
            <a:schemeClr val="tx1"/>
          </a:solidFill>
          <a:latin typeface="+mn-lt"/>
          <a:ea typeface="+mn-ea"/>
          <a:cs typeface="+mn-cs"/>
        </a:defRPr>
      </a:lvl1pPr>
      <a:lvl2pPr marL="377979" algn="l" defTabSz="755957" rtl="0" eaLnBrk="1" latinLnBrk="0" hangingPunct="1">
        <a:defRPr sz="1488" kern="1200">
          <a:solidFill>
            <a:schemeClr val="tx1"/>
          </a:solidFill>
          <a:latin typeface="+mn-lt"/>
          <a:ea typeface="+mn-ea"/>
          <a:cs typeface="+mn-cs"/>
        </a:defRPr>
      </a:lvl2pPr>
      <a:lvl3pPr marL="755957" algn="l" defTabSz="755957" rtl="0" eaLnBrk="1" latinLnBrk="0" hangingPunct="1">
        <a:defRPr sz="1488" kern="1200">
          <a:solidFill>
            <a:schemeClr val="tx1"/>
          </a:solidFill>
          <a:latin typeface="+mn-lt"/>
          <a:ea typeface="+mn-ea"/>
          <a:cs typeface="+mn-cs"/>
        </a:defRPr>
      </a:lvl3pPr>
      <a:lvl4pPr marL="1133936" algn="l" defTabSz="755957" rtl="0" eaLnBrk="1" latinLnBrk="0" hangingPunct="1">
        <a:defRPr sz="1488" kern="1200">
          <a:solidFill>
            <a:schemeClr val="tx1"/>
          </a:solidFill>
          <a:latin typeface="+mn-lt"/>
          <a:ea typeface="+mn-ea"/>
          <a:cs typeface="+mn-cs"/>
        </a:defRPr>
      </a:lvl4pPr>
      <a:lvl5pPr marL="1511915" algn="l" defTabSz="755957" rtl="0" eaLnBrk="1" latinLnBrk="0" hangingPunct="1">
        <a:defRPr sz="1488" kern="1200">
          <a:solidFill>
            <a:schemeClr val="tx1"/>
          </a:solidFill>
          <a:latin typeface="+mn-lt"/>
          <a:ea typeface="+mn-ea"/>
          <a:cs typeface="+mn-cs"/>
        </a:defRPr>
      </a:lvl5pPr>
      <a:lvl6pPr marL="1889893" algn="l" defTabSz="755957" rtl="0" eaLnBrk="1" latinLnBrk="0" hangingPunct="1">
        <a:defRPr sz="1488" kern="1200">
          <a:solidFill>
            <a:schemeClr val="tx1"/>
          </a:solidFill>
          <a:latin typeface="+mn-lt"/>
          <a:ea typeface="+mn-ea"/>
          <a:cs typeface="+mn-cs"/>
        </a:defRPr>
      </a:lvl6pPr>
      <a:lvl7pPr marL="2267872" algn="l" defTabSz="755957" rtl="0" eaLnBrk="1" latinLnBrk="0" hangingPunct="1">
        <a:defRPr sz="1488" kern="1200">
          <a:solidFill>
            <a:schemeClr val="tx1"/>
          </a:solidFill>
          <a:latin typeface="+mn-lt"/>
          <a:ea typeface="+mn-ea"/>
          <a:cs typeface="+mn-cs"/>
        </a:defRPr>
      </a:lvl7pPr>
      <a:lvl8pPr marL="2645851" algn="l" defTabSz="755957" rtl="0" eaLnBrk="1" latinLnBrk="0" hangingPunct="1">
        <a:defRPr sz="1488" kern="1200">
          <a:solidFill>
            <a:schemeClr val="tx1"/>
          </a:solidFill>
          <a:latin typeface="+mn-lt"/>
          <a:ea typeface="+mn-ea"/>
          <a:cs typeface="+mn-cs"/>
        </a:defRPr>
      </a:lvl8pPr>
      <a:lvl9pPr marL="3023829" algn="l" defTabSz="755957"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3.ti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13" Type="http://schemas.openxmlformats.org/officeDocument/2006/relationships/image" Target="../media/image28.png"/><Relationship Id="rId18" Type="http://schemas.openxmlformats.org/officeDocument/2006/relationships/image" Target="../media/image33.jpeg"/><Relationship Id="rId26" Type="http://schemas.openxmlformats.org/officeDocument/2006/relationships/image" Target="../media/image41.png"/><Relationship Id="rId3" Type="http://schemas.openxmlformats.org/officeDocument/2006/relationships/image" Target="../media/image18.png"/><Relationship Id="rId21" Type="http://schemas.openxmlformats.org/officeDocument/2006/relationships/image" Target="../media/image36.png"/><Relationship Id="rId7" Type="http://schemas.openxmlformats.org/officeDocument/2006/relationships/image" Target="../media/image22.png"/><Relationship Id="rId12" Type="http://schemas.openxmlformats.org/officeDocument/2006/relationships/image" Target="../media/image27.jpeg"/><Relationship Id="rId17" Type="http://schemas.openxmlformats.org/officeDocument/2006/relationships/image" Target="../media/image32.png"/><Relationship Id="rId25" Type="http://schemas.openxmlformats.org/officeDocument/2006/relationships/image" Target="../media/image40.gif"/><Relationship Id="rId33" Type="http://schemas.openxmlformats.org/officeDocument/2006/relationships/image" Target="../media/image48.gif"/><Relationship Id="rId2" Type="http://schemas.openxmlformats.org/officeDocument/2006/relationships/notesSlide" Target="../notesSlides/notesSlide1.xml"/><Relationship Id="rId16" Type="http://schemas.openxmlformats.org/officeDocument/2006/relationships/image" Target="../media/image31.jpeg"/><Relationship Id="rId20" Type="http://schemas.openxmlformats.org/officeDocument/2006/relationships/image" Target="../media/image35.png"/><Relationship Id="rId29"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png"/><Relationship Id="rId24" Type="http://schemas.openxmlformats.org/officeDocument/2006/relationships/image" Target="../media/image39.png"/><Relationship Id="rId32" Type="http://schemas.openxmlformats.org/officeDocument/2006/relationships/image" Target="../media/image47.jpeg"/><Relationship Id="rId5" Type="http://schemas.openxmlformats.org/officeDocument/2006/relationships/image" Target="../media/image20.png"/><Relationship Id="rId15" Type="http://schemas.openxmlformats.org/officeDocument/2006/relationships/image" Target="../media/image30.jpeg"/><Relationship Id="rId23" Type="http://schemas.openxmlformats.org/officeDocument/2006/relationships/image" Target="../media/image38.jpeg"/><Relationship Id="rId28" Type="http://schemas.openxmlformats.org/officeDocument/2006/relationships/image" Target="../media/image43.png"/><Relationship Id="rId10" Type="http://schemas.openxmlformats.org/officeDocument/2006/relationships/image" Target="../media/image25.jpeg"/><Relationship Id="rId19" Type="http://schemas.openxmlformats.org/officeDocument/2006/relationships/image" Target="../media/image34.png"/><Relationship Id="rId31" Type="http://schemas.openxmlformats.org/officeDocument/2006/relationships/image" Target="../media/image46.jpeg"/><Relationship Id="rId4" Type="http://schemas.openxmlformats.org/officeDocument/2006/relationships/image" Target="../media/image19.jpeg"/><Relationship Id="rId9" Type="http://schemas.openxmlformats.org/officeDocument/2006/relationships/image" Target="../media/image24.jpeg"/><Relationship Id="rId14" Type="http://schemas.openxmlformats.org/officeDocument/2006/relationships/image" Target="../media/image29.png"/><Relationship Id="rId22" Type="http://schemas.openxmlformats.org/officeDocument/2006/relationships/image" Target="../media/image37.png"/><Relationship Id="rId27" Type="http://schemas.openxmlformats.org/officeDocument/2006/relationships/image" Target="../media/image42.png"/><Relationship Id="rId30" Type="http://schemas.openxmlformats.org/officeDocument/2006/relationships/image" Target="../media/image45.jpeg"/><Relationship Id="rId8"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8.emf"/><Relationship Id="rId5" Type="http://schemas.openxmlformats.org/officeDocument/2006/relationships/package" Target="../embeddings/Microsoft_Excel_Worksheet1.xlsx"/><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60.jpeg"/></Relationships>
</file>

<file path=ppt/slides/_rels/slide2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Building an excellent university</a:t>
            </a:r>
          </a:p>
        </p:txBody>
      </p:sp>
      <p:sp>
        <p:nvSpPr>
          <p:cNvPr id="3" name="Subtitle 2"/>
          <p:cNvSpPr>
            <a:spLocks noGrp="1"/>
          </p:cNvSpPr>
          <p:nvPr>
            <p:ph type="subTitle" idx="1"/>
          </p:nvPr>
        </p:nvSpPr>
        <p:spPr/>
        <p:txBody>
          <a:bodyPr/>
          <a:lstStyle/>
          <a:p>
            <a:r>
              <a:rPr lang="en-GB" dirty="0"/>
              <a:t>Professor Graham Baldwin</a:t>
            </a:r>
          </a:p>
          <a:p>
            <a:r>
              <a:rPr lang="en-GB" dirty="0"/>
              <a:t>Vice-chancellor</a:t>
            </a:r>
          </a:p>
        </p:txBody>
      </p:sp>
    </p:spTree>
    <p:extLst>
      <p:ext uri="{BB962C8B-B14F-4D97-AF65-F5344CB8AC3E}">
        <p14:creationId xmlns:p14="http://schemas.microsoft.com/office/powerpoint/2010/main" val="2243002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B914098-EA5F-4E0F-8262-B37EEDEAEE84}" type="slidenum">
              <a:rPr lang="en-GB" smtClean="0"/>
              <a:pPr/>
              <a:t>10</a:t>
            </a:fld>
            <a:endParaRPr lang="en-GB"/>
          </a:p>
        </p:txBody>
      </p:sp>
      <p:sp>
        <p:nvSpPr>
          <p:cNvPr id="6" name="Content Placeholder 5"/>
          <p:cNvSpPr>
            <a:spLocks noGrp="1"/>
          </p:cNvSpPr>
          <p:nvPr>
            <p:ph idx="14"/>
          </p:nvPr>
        </p:nvSpPr>
        <p:spPr>
          <a:xfrm>
            <a:off x="1097434" y="2051645"/>
            <a:ext cx="4094252" cy="1554268"/>
          </a:xfrm>
        </p:spPr>
        <p:txBody>
          <a:bodyPr>
            <a:normAutofit/>
          </a:bodyPr>
          <a:lstStyle/>
          <a:p>
            <a:r>
              <a:rPr lang="en-GB" sz="1800" dirty="0"/>
              <a:t>at Above Bar</a:t>
            </a:r>
            <a:endParaRPr lang="en-GB" dirty="0"/>
          </a:p>
        </p:txBody>
      </p:sp>
      <p:sp>
        <p:nvSpPr>
          <p:cNvPr id="12" name="Content Placeholder 5"/>
          <p:cNvSpPr txBox="1">
            <a:spLocks/>
          </p:cNvSpPr>
          <p:nvPr/>
        </p:nvSpPr>
        <p:spPr>
          <a:xfrm>
            <a:off x="233338" y="1102520"/>
            <a:ext cx="4094252" cy="567593"/>
          </a:xfrm>
          <a:prstGeom prst="rect">
            <a:avLst/>
          </a:prstGeom>
        </p:spPr>
        <p:txBody>
          <a:bodyPr vert="horz" lIns="0" tIns="0" rIns="0" bIns="0" rtlCol="0">
            <a:normAutofit fontScale="70000" lnSpcReduction="20000"/>
          </a:bodyPr>
          <a:lstStyle>
            <a:lvl1pPr marL="0" indent="0" algn="l" defTabSz="755957" rtl="0" eaLnBrk="1" latinLnBrk="0" hangingPunct="1">
              <a:lnSpc>
                <a:spcPct val="106000"/>
              </a:lnSpc>
              <a:spcBef>
                <a:spcPts val="0"/>
              </a:spcBef>
              <a:spcAft>
                <a:spcPts val="1200"/>
              </a:spcAft>
              <a:buFont typeface="Arial" panose="020B0604020202020204" pitchFamily="34" charset="0"/>
              <a:buNone/>
              <a:defRPr sz="1200" kern="1200" spc="320" baseline="0">
                <a:solidFill>
                  <a:schemeClr val="bg1"/>
                </a:solidFill>
                <a:latin typeface="+mn-lt"/>
                <a:ea typeface="+mn-ea"/>
                <a:cs typeface="+mn-cs"/>
              </a:defRPr>
            </a:lvl1pPr>
            <a:lvl2pPr marL="0" indent="0" algn="l" defTabSz="755957" rtl="0" eaLnBrk="1" latinLnBrk="0" hangingPunct="1">
              <a:lnSpc>
                <a:spcPct val="120000"/>
              </a:lnSpc>
              <a:spcBef>
                <a:spcPts val="0"/>
              </a:spcBef>
              <a:buFont typeface="Arial" panose="020B0604020202020204" pitchFamily="34" charset="0"/>
              <a:buNone/>
              <a:defRPr sz="900" kern="1200">
                <a:solidFill>
                  <a:schemeClr val="bg1"/>
                </a:solidFill>
                <a:latin typeface="+mn-lt"/>
                <a:ea typeface="+mn-ea"/>
                <a:cs typeface="+mn-cs"/>
              </a:defRPr>
            </a:lvl2pPr>
            <a:lvl3pPr marL="174625" indent="0" algn="l" defTabSz="755957" rtl="0" eaLnBrk="1" latinLnBrk="0" hangingPunct="1">
              <a:lnSpc>
                <a:spcPct val="120000"/>
              </a:lnSpc>
              <a:spcBef>
                <a:spcPts val="0"/>
              </a:spcBef>
              <a:buFont typeface="Arial" panose="020B0604020202020204" pitchFamily="34" charset="0"/>
              <a:buNone/>
              <a:defRPr sz="900" kern="1200">
                <a:solidFill>
                  <a:schemeClr val="bg1"/>
                </a:solidFill>
                <a:latin typeface="+mn-lt"/>
                <a:ea typeface="+mn-ea"/>
                <a:cs typeface="+mn-cs"/>
              </a:defRPr>
            </a:lvl3pPr>
            <a:lvl4pPr marL="360363" indent="0" algn="l" defTabSz="755957" rtl="0" eaLnBrk="1" latinLnBrk="0" hangingPunct="1">
              <a:lnSpc>
                <a:spcPct val="120000"/>
              </a:lnSpc>
              <a:spcBef>
                <a:spcPts val="0"/>
              </a:spcBef>
              <a:buFont typeface="Arial" panose="020B0604020202020204" pitchFamily="34" charset="0"/>
              <a:buNone/>
              <a:defRPr sz="900" kern="1200">
                <a:solidFill>
                  <a:schemeClr val="bg1"/>
                </a:solidFill>
                <a:latin typeface="+mn-lt"/>
                <a:ea typeface="+mn-ea"/>
                <a:cs typeface="+mn-cs"/>
              </a:defRPr>
            </a:lvl4pPr>
            <a:lvl5pPr marL="534988" indent="0" algn="l" defTabSz="755957" rtl="0" eaLnBrk="1" latinLnBrk="0" hangingPunct="1">
              <a:lnSpc>
                <a:spcPct val="120000"/>
              </a:lnSpc>
              <a:spcBef>
                <a:spcPts val="0"/>
              </a:spcBef>
              <a:buFont typeface="Arial" panose="020B0604020202020204" pitchFamily="34" charset="0"/>
              <a:buNone/>
              <a:defRPr sz="900" kern="1200">
                <a:solidFill>
                  <a:schemeClr val="bg1"/>
                </a:solidFill>
                <a:latin typeface="+mn-lt"/>
                <a:ea typeface="+mn-ea"/>
                <a:cs typeface="+mn-cs"/>
              </a:defRPr>
            </a:lvl5pPr>
            <a:lvl6pPr marL="2078883" indent="-188989" algn="l" defTabSz="755957"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861" indent="-188989" algn="l" defTabSz="755957"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840" indent="-188989" algn="l" defTabSz="755957"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819" indent="-188989" algn="l" defTabSz="755957"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GB" sz="2800" b="1" dirty="0"/>
              <a:t>BUSINESS, LAW AND COMMUNICATIONS </a:t>
            </a:r>
          </a:p>
        </p:txBody>
      </p:sp>
      <p:pic>
        <p:nvPicPr>
          <p:cNvPr id="9" name="Picture Placeholder 8"/>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l="18506" t="-937" r="45324" b="937"/>
          <a:stretch/>
        </p:blipFill>
        <p:spPr>
          <a:prstGeom prst="rect">
            <a:avLst/>
          </a:prstGeom>
        </p:spPr>
      </p:pic>
      <p:sp>
        <p:nvSpPr>
          <p:cNvPr id="13" name="Content Placeholder 5"/>
          <p:cNvSpPr>
            <a:spLocks noGrp="1"/>
          </p:cNvSpPr>
          <p:nvPr>
            <p:ph idx="14"/>
          </p:nvPr>
        </p:nvSpPr>
        <p:spPr>
          <a:xfrm>
            <a:off x="6557353" y="6005407"/>
            <a:ext cx="4094252" cy="1554268"/>
          </a:xfrm>
        </p:spPr>
        <p:txBody>
          <a:bodyPr>
            <a:normAutofit/>
          </a:bodyPr>
          <a:lstStyle/>
          <a:p>
            <a:r>
              <a:rPr lang="en-GB" sz="1800" dirty="0"/>
              <a:t>at Below Bar</a:t>
            </a:r>
            <a:endParaRPr lang="en-GB" dirty="0"/>
          </a:p>
        </p:txBody>
      </p:sp>
      <p:sp>
        <p:nvSpPr>
          <p:cNvPr id="14" name="Content Placeholder 5"/>
          <p:cNvSpPr txBox="1">
            <a:spLocks/>
          </p:cNvSpPr>
          <p:nvPr/>
        </p:nvSpPr>
        <p:spPr>
          <a:xfrm>
            <a:off x="5561930" y="5054088"/>
            <a:ext cx="4094252" cy="567593"/>
          </a:xfrm>
          <a:prstGeom prst="rect">
            <a:avLst/>
          </a:prstGeom>
        </p:spPr>
        <p:txBody>
          <a:bodyPr vert="horz" lIns="0" tIns="0" rIns="0" bIns="0" rtlCol="0">
            <a:normAutofit/>
          </a:bodyPr>
          <a:lstStyle>
            <a:lvl1pPr marL="0" indent="0" algn="l" defTabSz="755957" rtl="0" eaLnBrk="1" latinLnBrk="0" hangingPunct="1">
              <a:lnSpc>
                <a:spcPct val="106000"/>
              </a:lnSpc>
              <a:spcBef>
                <a:spcPts val="0"/>
              </a:spcBef>
              <a:spcAft>
                <a:spcPts val="1200"/>
              </a:spcAft>
              <a:buFont typeface="Arial" panose="020B0604020202020204" pitchFamily="34" charset="0"/>
              <a:buNone/>
              <a:defRPr sz="1200" kern="1200" spc="320" baseline="0">
                <a:solidFill>
                  <a:schemeClr val="bg1"/>
                </a:solidFill>
                <a:latin typeface="+mn-lt"/>
                <a:ea typeface="+mn-ea"/>
                <a:cs typeface="+mn-cs"/>
              </a:defRPr>
            </a:lvl1pPr>
            <a:lvl2pPr marL="0" indent="0" algn="l" defTabSz="755957" rtl="0" eaLnBrk="1" latinLnBrk="0" hangingPunct="1">
              <a:lnSpc>
                <a:spcPct val="120000"/>
              </a:lnSpc>
              <a:spcBef>
                <a:spcPts val="0"/>
              </a:spcBef>
              <a:buFont typeface="Arial" panose="020B0604020202020204" pitchFamily="34" charset="0"/>
              <a:buNone/>
              <a:defRPr sz="900" kern="1200">
                <a:solidFill>
                  <a:schemeClr val="bg1"/>
                </a:solidFill>
                <a:latin typeface="+mn-lt"/>
                <a:ea typeface="+mn-ea"/>
                <a:cs typeface="+mn-cs"/>
              </a:defRPr>
            </a:lvl2pPr>
            <a:lvl3pPr marL="174625" indent="0" algn="l" defTabSz="755957" rtl="0" eaLnBrk="1" latinLnBrk="0" hangingPunct="1">
              <a:lnSpc>
                <a:spcPct val="120000"/>
              </a:lnSpc>
              <a:spcBef>
                <a:spcPts val="0"/>
              </a:spcBef>
              <a:buFont typeface="Arial" panose="020B0604020202020204" pitchFamily="34" charset="0"/>
              <a:buNone/>
              <a:defRPr sz="900" kern="1200">
                <a:solidFill>
                  <a:schemeClr val="bg1"/>
                </a:solidFill>
                <a:latin typeface="+mn-lt"/>
                <a:ea typeface="+mn-ea"/>
                <a:cs typeface="+mn-cs"/>
              </a:defRPr>
            </a:lvl3pPr>
            <a:lvl4pPr marL="360363" indent="0" algn="l" defTabSz="755957" rtl="0" eaLnBrk="1" latinLnBrk="0" hangingPunct="1">
              <a:lnSpc>
                <a:spcPct val="120000"/>
              </a:lnSpc>
              <a:spcBef>
                <a:spcPts val="0"/>
              </a:spcBef>
              <a:buFont typeface="Arial" panose="020B0604020202020204" pitchFamily="34" charset="0"/>
              <a:buNone/>
              <a:defRPr sz="900" kern="1200">
                <a:solidFill>
                  <a:schemeClr val="bg1"/>
                </a:solidFill>
                <a:latin typeface="+mn-lt"/>
                <a:ea typeface="+mn-ea"/>
                <a:cs typeface="+mn-cs"/>
              </a:defRPr>
            </a:lvl4pPr>
            <a:lvl5pPr marL="534988" indent="0" algn="l" defTabSz="755957" rtl="0" eaLnBrk="1" latinLnBrk="0" hangingPunct="1">
              <a:lnSpc>
                <a:spcPct val="120000"/>
              </a:lnSpc>
              <a:spcBef>
                <a:spcPts val="0"/>
              </a:spcBef>
              <a:buFont typeface="Arial" panose="020B0604020202020204" pitchFamily="34" charset="0"/>
              <a:buNone/>
              <a:defRPr sz="900" kern="1200">
                <a:solidFill>
                  <a:schemeClr val="bg1"/>
                </a:solidFill>
                <a:latin typeface="+mn-lt"/>
                <a:ea typeface="+mn-ea"/>
                <a:cs typeface="+mn-cs"/>
              </a:defRPr>
            </a:lvl5pPr>
            <a:lvl6pPr marL="2078883" indent="-188989" algn="l" defTabSz="755957"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861" indent="-188989" algn="l" defTabSz="755957"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840" indent="-188989" algn="l" defTabSz="755957"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819" indent="-188989" algn="l" defTabSz="755957"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GB" sz="2000" b="1" dirty="0"/>
              <a:t>ART AND DESIGN</a:t>
            </a:r>
          </a:p>
        </p:txBody>
      </p:sp>
      <p:pic>
        <p:nvPicPr>
          <p:cNvPr id="17" name="Picture Placeholder 16"/>
          <p:cNvPicPr>
            <a:picLocks noGrp="1" noChangeAspect="1"/>
          </p:cNvPicPr>
          <p:nvPr>
            <p:ph type="pic" sz="quarter" idx="13"/>
          </p:nvPr>
        </p:nvPicPr>
        <p:blipFill rotWithShape="1">
          <a:blip r:embed="rId3"/>
          <a:srcRect l="54925" t="57152" r="16447" b="10462"/>
          <a:stretch/>
        </p:blipFill>
        <p:spPr>
          <a:xfrm>
            <a:off x="0" y="3779837"/>
            <a:ext cx="5345906" cy="3779837"/>
          </a:xfrm>
          <a:prstGeom prst="rect">
            <a:avLst/>
          </a:prstGeom>
        </p:spPr>
      </p:pic>
    </p:spTree>
    <p:extLst>
      <p:ext uri="{BB962C8B-B14F-4D97-AF65-F5344CB8AC3E}">
        <p14:creationId xmlns:p14="http://schemas.microsoft.com/office/powerpoint/2010/main" val="3973679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B914098-EA5F-4E0F-8262-B37EEDEAEE84}" type="slidenum">
              <a:rPr lang="en-GB" smtClean="0"/>
              <a:t>11</a:t>
            </a:fld>
            <a:endParaRPr lang="en-GB"/>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118"/>
          <a:stretch/>
        </p:blipFill>
        <p:spPr>
          <a:xfrm>
            <a:off x="-1" y="-1"/>
            <a:ext cx="10691813" cy="8028309"/>
          </a:xfrm>
          <a:prstGeom prst="rect">
            <a:avLst/>
          </a:prstGeom>
        </p:spPr>
      </p:pic>
      <p:sp>
        <p:nvSpPr>
          <p:cNvPr id="6" name="Content Placeholder 1"/>
          <p:cNvSpPr>
            <a:spLocks noGrp="1"/>
          </p:cNvSpPr>
          <p:nvPr>
            <p:ph idx="1"/>
          </p:nvPr>
        </p:nvSpPr>
        <p:spPr>
          <a:xfrm>
            <a:off x="0" y="23741"/>
            <a:ext cx="7895481" cy="5226051"/>
          </a:xfrm>
        </p:spPr>
        <p:txBody>
          <a:bodyPr/>
          <a:lstStyle/>
          <a:p>
            <a:r>
              <a:rPr lang="en-GB" sz="3600" b="1" spc="300" dirty="0">
                <a:solidFill>
                  <a:srgbClr val="FF0000"/>
                </a:solidFill>
              </a:rPr>
              <a:t>TEST PARK</a:t>
            </a:r>
          </a:p>
          <a:p>
            <a:endParaRPr lang="en-GB" sz="1000" b="1" dirty="0">
              <a:solidFill>
                <a:srgbClr val="FF0000"/>
              </a:solidFill>
            </a:endParaRPr>
          </a:p>
          <a:p>
            <a:r>
              <a:rPr lang="en-GB" sz="2000" b="1" spc="0" dirty="0">
                <a:solidFill>
                  <a:schemeClr val="tx1"/>
                </a:solidFill>
              </a:rPr>
              <a:t>sports and teaching facilities</a:t>
            </a:r>
          </a:p>
        </p:txBody>
      </p:sp>
    </p:spTree>
    <p:extLst>
      <p:ext uri="{BB962C8B-B14F-4D97-AF65-F5344CB8AC3E}">
        <p14:creationId xmlns:p14="http://schemas.microsoft.com/office/powerpoint/2010/main" val="982142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B914098-EA5F-4E0F-8262-B37EEDEAEE84}" type="slidenum">
              <a:rPr lang="en-GB" smtClean="0"/>
              <a:t>12</a:t>
            </a:fld>
            <a:endParaRPr lang="en-GB"/>
          </a:p>
        </p:txBody>
      </p:sp>
      <p:pic>
        <p:nvPicPr>
          <p:cNvPr id="5" name="Picture 4"/>
          <p:cNvPicPr>
            <a:picLocks noChangeAspect="1"/>
          </p:cNvPicPr>
          <p:nvPr/>
        </p:nvPicPr>
        <p:blipFill rotWithShape="1">
          <a:blip r:embed="rId2"/>
          <a:srcRect l="30200" t="44240" r="12201" b="12561"/>
          <a:stretch/>
        </p:blipFill>
        <p:spPr>
          <a:xfrm>
            <a:off x="-18945" y="1948391"/>
            <a:ext cx="10701952" cy="5016541"/>
          </a:xfrm>
          <a:prstGeom prst="rect">
            <a:avLst/>
          </a:prstGeom>
        </p:spPr>
      </p:pic>
      <p:sp>
        <p:nvSpPr>
          <p:cNvPr id="6" name="Content Placeholder 1"/>
          <p:cNvSpPr>
            <a:spLocks noGrp="1"/>
          </p:cNvSpPr>
          <p:nvPr>
            <p:ph idx="1"/>
          </p:nvPr>
        </p:nvSpPr>
        <p:spPr>
          <a:xfrm>
            <a:off x="0" y="23741"/>
            <a:ext cx="7895481" cy="5226051"/>
          </a:xfrm>
        </p:spPr>
        <p:txBody>
          <a:bodyPr/>
          <a:lstStyle/>
          <a:p>
            <a:endParaRPr lang="en-GB" b="1" dirty="0">
              <a:solidFill>
                <a:srgbClr val="FF0000"/>
              </a:solidFill>
            </a:endParaRPr>
          </a:p>
          <a:p>
            <a:endParaRPr lang="en-GB" b="1" dirty="0">
              <a:solidFill>
                <a:srgbClr val="FF0000"/>
              </a:solidFill>
            </a:endParaRPr>
          </a:p>
          <a:p>
            <a:r>
              <a:rPr lang="en-GB" b="1" dirty="0">
                <a:solidFill>
                  <a:srgbClr val="FF0000"/>
                </a:solidFill>
              </a:rPr>
              <a:t>	</a:t>
            </a:r>
          </a:p>
          <a:p>
            <a:r>
              <a:rPr lang="en-GB" b="1" dirty="0">
                <a:solidFill>
                  <a:srgbClr val="FF0000"/>
                </a:solidFill>
              </a:rPr>
              <a:t>	</a:t>
            </a:r>
            <a:r>
              <a:rPr lang="en-GB" sz="3600" b="1" spc="300" dirty="0">
                <a:solidFill>
                  <a:srgbClr val="FF0000"/>
                </a:solidFill>
              </a:rPr>
              <a:t>OUR WARSASH CAMPUS</a:t>
            </a:r>
            <a:endParaRPr lang="en-GB" sz="3600" b="1" spc="300" dirty="0">
              <a:solidFill>
                <a:schemeClr val="tx1"/>
              </a:solidFill>
            </a:endParaRPr>
          </a:p>
        </p:txBody>
      </p:sp>
    </p:spTree>
    <p:extLst>
      <p:ext uri="{BB962C8B-B14F-4D97-AF65-F5344CB8AC3E}">
        <p14:creationId xmlns:p14="http://schemas.microsoft.com/office/powerpoint/2010/main" val="1455337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GB"/>
              <a:t>PRESENTATION TITLE - GO HEADER &amp; FOOTER TO EDIT THIS TEXT</a:t>
            </a:r>
          </a:p>
        </p:txBody>
      </p:sp>
      <p:sp>
        <p:nvSpPr>
          <p:cNvPr id="5" name="Slide Number Placeholder 4"/>
          <p:cNvSpPr>
            <a:spLocks noGrp="1"/>
          </p:cNvSpPr>
          <p:nvPr>
            <p:ph type="sldNum" sz="quarter" idx="12"/>
          </p:nvPr>
        </p:nvSpPr>
        <p:spPr/>
        <p:txBody>
          <a:bodyPr/>
          <a:lstStyle/>
          <a:p>
            <a:fld id="{7B914098-EA5F-4E0F-8262-B37EEDEAEE84}" type="slidenum">
              <a:rPr lang="en-GB" smtClean="0"/>
              <a:pPr/>
              <a:t>13</a:t>
            </a:fld>
            <a:endParaRPr lang="en-GB"/>
          </a:p>
        </p:txBody>
      </p:sp>
      <p:sp>
        <p:nvSpPr>
          <p:cNvPr id="6" name="Content Placeholder 5"/>
          <p:cNvSpPr>
            <a:spLocks noGrp="1"/>
          </p:cNvSpPr>
          <p:nvPr>
            <p:ph idx="14"/>
          </p:nvPr>
        </p:nvSpPr>
        <p:spPr/>
        <p:txBody>
          <a:bodyPr/>
          <a:lstStyle/>
          <a:p>
            <a:endParaRPr lang="en-GB"/>
          </a:p>
        </p:txBody>
      </p:sp>
      <p:pic>
        <p:nvPicPr>
          <p:cNvPr id="8" name="Picture 4"/>
          <p:cNvPicPr>
            <a:picLocks noChangeAspect="1"/>
          </p:cNvPicPr>
          <p:nvPr/>
        </p:nvPicPr>
        <p:blipFill rotWithShape="1">
          <a:blip r:embed="rId2">
            <a:extLst>
              <a:ext uri="{28A0092B-C50C-407E-A947-70E740481C1C}">
                <a14:useLocalDpi xmlns:a14="http://schemas.microsoft.com/office/drawing/2010/main" val="0"/>
              </a:ext>
            </a:extLst>
          </a:blip>
          <a:srcRect l="7709" t="2032" r="17717" b="18894"/>
          <a:stretch/>
        </p:blipFill>
        <p:spPr bwMode="auto">
          <a:xfrm>
            <a:off x="1" y="3779835"/>
            <a:ext cx="5345906" cy="3779839"/>
          </a:xfrm>
          <a:prstGeom prst="rect">
            <a:avLst/>
          </a:prstGeom>
          <a:noFill/>
          <a:ln w="38100">
            <a:noFill/>
            <a:miter lim="800000"/>
            <a:headEnd/>
            <a:tailEnd/>
          </a:ln>
          <a:extLst>
            <a:ext uri="{909E8E84-426E-40dd-AFC4-6F175D3DCCD1}">
              <a14:hiddenFill xmlns:a14="http://schemas.microsoft.com/office/drawing/2010/main" xmlns="">
                <a:solidFill>
                  <a:srgbClr val="FFFFFF"/>
                </a:solidFill>
              </a14:hiddenFill>
            </a:ext>
          </a:extLst>
        </p:spPr>
      </p:pic>
      <p:pic>
        <p:nvPicPr>
          <p:cNvPr id="9"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669" y="-22606"/>
            <a:ext cx="5414795" cy="3802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Grp="1" noChangeAspect="1"/>
          </p:cNvPicPr>
          <p:nvPr>
            <p:ph type="pic" sz="quarter" idx="15"/>
          </p:nvPr>
        </p:nvPicPr>
        <p:blipFill>
          <a:blip r:embed="rId4" cstate="print">
            <a:extLst>
              <a:ext uri="{28A0092B-C50C-407E-A947-70E740481C1C}">
                <a14:useLocalDpi xmlns:a14="http://schemas.microsoft.com/office/drawing/2010/main" val="0"/>
              </a:ext>
            </a:extLst>
          </a:blip>
          <a:srcRect l="4782" r="4782"/>
          <a:stretch>
            <a:fillRect/>
          </a:stretch>
        </p:blipFill>
        <p:spPr bwMode="auto">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13" name="Content Placeholder 5"/>
          <p:cNvSpPr txBox="1">
            <a:spLocks/>
          </p:cNvSpPr>
          <p:nvPr/>
        </p:nvSpPr>
        <p:spPr>
          <a:xfrm>
            <a:off x="5661356" y="4531719"/>
            <a:ext cx="4725109" cy="567593"/>
          </a:xfrm>
          <a:prstGeom prst="rect">
            <a:avLst/>
          </a:prstGeom>
        </p:spPr>
        <p:txBody>
          <a:bodyPr vert="horz" lIns="0" tIns="0" rIns="0" bIns="0" rtlCol="0">
            <a:noAutofit/>
          </a:bodyPr>
          <a:lstStyle>
            <a:lvl1pPr marL="0" indent="0" algn="l" defTabSz="755957" rtl="0" eaLnBrk="1" latinLnBrk="0" hangingPunct="1">
              <a:lnSpc>
                <a:spcPct val="106000"/>
              </a:lnSpc>
              <a:spcBef>
                <a:spcPts val="0"/>
              </a:spcBef>
              <a:spcAft>
                <a:spcPts val="1200"/>
              </a:spcAft>
              <a:buFont typeface="Arial" panose="020B0604020202020204" pitchFamily="34" charset="0"/>
              <a:buNone/>
              <a:defRPr sz="1200" kern="1200" spc="320" baseline="0">
                <a:solidFill>
                  <a:schemeClr val="bg1"/>
                </a:solidFill>
                <a:latin typeface="+mn-lt"/>
                <a:ea typeface="+mn-ea"/>
                <a:cs typeface="+mn-cs"/>
              </a:defRPr>
            </a:lvl1pPr>
            <a:lvl2pPr marL="0" indent="0" algn="l" defTabSz="755957" rtl="0" eaLnBrk="1" latinLnBrk="0" hangingPunct="1">
              <a:lnSpc>
                <a:spcPct val="120000"/>
              </a:lnSpc>
              <a:spcBef>
                <a:spcPts val="0"/>
              </a:spcBef>
              <a:buFont typeface="Arial" panose="020B0604020202020204" pitchFamily="34" charset="0"/>
              <a:buNone/>
              <a:defRPr sz="900" kern="1200">
                <a:solidFill>
                  <a:schemeClr val="bg1"/>
                </a:solidFill>
                <a:latin typeface="+mn-lt"/>
                <a:ea typeface="+mn-ea"/>
                <a:cs typeface="+mn-cs"/>
              </a:defRPr>
            </a:lvl2pPr>
            <a:lvl3pPr marL="174625" indent="0" algn="l" defTabSz="755957" rtl="0" eaLnBrk="1" latinLnBrk="0" hangingPunct="1">
              <a:lnSpc>
                <a:spcPct val="120000"/>
              </a:lnSpc>
              <a:spcBef>
                <a:spcPts val="0"/>
              </a:spcBef>
              <a:buFont typeface="Arial" panose="020B0604020202020204" pitchFamily="34" charset="0"/>
              <a:buNone/>
              <a:defRPr sz="900" kern="1200">
                <a:solidFill>
                  <a:schemeClr val="bg1"/>
                </a:solidFill>
                <a:latin typeface="+mn-lt"/>
                <a:ea typeface="+mn-ea"/>
                <a:cs typeface="+mn-cs"/>
              </a:defRPr>
            </a:lvl3pPr>
            <a:lvl4pPr marL="360363" indent="0" algn="l" defTabSz="755957" rtl="0" eaLnBrk="1" latinLnBrk="0" hangingPunct="1">
              <a:lnSpc>
                <a:spcPct val="120000"/>
              </a:lnSpc>
              <a:spcBef>
                <a:spcPts val="0"/>
              </a:spcBef>
              <a:buFont typeface="Arial" panose="020B0604020202020204" pitchFamily="34" charset="0"/>
              <a:buNone/>
              <a:defRPr sz="900" kern="1200">
                <a:solidFill>
                  <a:schemeClr val="bg1"/>
                </a:solidFill>
                <a:latin typeface="+mn-lt"/>
                <a:ea typeface="+mn-ea"/>
                <a:cs typeface="+mn-cs"/>
              </a:defRPr>
            </a:lvl4pPr>
            <a:lvl5pPr marL="534988" indent="0" algn="l" defTabSz="755957" rtl="0" eaLnBrk="1" latinLnBrk="0" hangingPunct="1">
              <a:lnSpc>
                <a:spcPct val="120000"/>
              </a:lnSpc>
              <a:spcBef>
                <a:spcPts val="0"/>
              </a:spcBef>
              <a:buFont typeface="Arial" panose="020B0604020202020204" pitchFamily="34" charset="0"/>
              <a:buNone/>
              <a:defRPr sz="900" kern="1200">
                <a:solidFill>
                  <a:schemeClr val="bg1"/>
                </a:solidFill>
                <a:latin typeface="+mn-lt"/>
                <a:ea typeface="+mn-ea"/>
                <a:cs typeface="+mn-cs"/>
              </a:defRPr>
            </a:lvl5pPr>
            <a:lvl6pPr marL="2078883" indent="-188989" algn="l" defTabSz="755957"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861" indent="-188989" algn="l" defTabSz="755957"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840" indent="-188989" algn="l" defTabSz="755957"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819" indent="-188989" algn="l" defTabSz="755957"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GB" sz="3600" b="1" spc="300" dirty="0"/>
              <a:t>TIMSBURY LAKE</a:t>
            </a:r>
          </a:p>
        </p:txBody>
      </p:sp>
      <p:sp>
        <p:nvSpPr>
          <p:cNvPr id="14" name="Content Placeholder 5"/>
          <p:cNvSpPr>
            <a:spLocks noGrp="1"/>
          </p:cNvSpPr>
          <p:nvPr>
            <p:ph idx="14"/>
          </p:nvPr>
        </p:nvSpPr>
        <p:spPr>
          <a:xfrm>
            <a:off x="6292213" y="5432119"/>
            <a:ext cx="2726101" cy="1554268"/>
          </a:xfrm>
        </p:spPr>
        <p:txBody>
          <a:bodyPr>
            <a:normAutofit/>
          </a:bodyPr>
          <a:lstStyle/>
          <a:p>
            <a:r>
              <a:rPr lang="en-GB" sz="2000" spc="0" dirty="0"/>
              <a:t>a man-made lake training facility and ship handling centre</a:t>
            </a:r>
          </a:p>
        </p:txBody>
      </p:sp>
    </p:spTree>
    <p:extLst>
      <p:ext uri="{BB962C8B-B14F-4D97-AF65-F5344CB8AC3E}">
        <p14:creationId xmlns:p14="http://schemas.microsoft.com/office/powerpoint/2010/main" val="656633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B914098-EA5F-4E0F-8262-B37EEDEAEE84}" type="slidenum">
              <a:rPr lang="en-GB" smtClean="0"/>
              <a:pPr/>
              <a:t>14</a:t>
            </a:fld>
            <a:endParaRPr lang="en-GB"/>
          </a:p>
        </p:txBody>
      </p:sp>
      <p:sp>
        <p:nvSpPr>
          <p:cNvPr id="6" name="Content Placeholder 5"/>
          <p:cNvSpPr>
            <a:spLocks noGrp="1"/>
          </p:cNvSpPr>
          <p:nvPr>
            <p:ph idx="1"/>
          </p:nvPr>
        </p:nvSpPr>
        <p:spPr>
          <a:xfrm>
            <a:off x="6260306" y="1403641"/>
            <a:ext cx="3920202" cy="4963020"/>
          </a:xfrm>
        </p:spPr>
        <p:txBody>
          <a:bodyPr/>
          <a:lstStyle/>
          <a:p>
            <a:endParaRPr lang="en-GB" altLang="en-US" sz="1600" kern="0" spc="0" dirty="0">
              <a:solidFill>
                <a:srgbClr val="000000"/>
              </a:solidFill>
              <a:ea typeface="ＭＳ Ｐゴシック"/>
            </a:endParaRPr>
          </a:p>
          <a:p>
            <a:endParaRPr lang="en-GB" sz="2400" dirty="0"/>
          </a:p>
        </p:txBody>
      </p:sp>
      <p:pic>
        <p:nvPicPr>
          <p:cNvPr id="8" name="Picture 7"/>
          <p:cNvPicPr>
            <a:picLocks noChangeAspect="1"/>
          </p:cNvPicPr>
          <p:nvPr/>
        </p:nvPicPr>
        <p:blipFill>
          <a:blip r:embed="rId3"/>
          <a:stretch>
            <a:fillRect/>
          </a:stretch>
        </p:blipFill>
        <p:spPr>
          <a:xfrm>
            <a:off x="6729413" y="0"/>
            <a:ext cx="3962400" cy="3409950"/>
          </a:xfrm>
          <a:prstGeom prst="rect">
            <a:avLst/>
          </a:prstGeom>
        </p:spPr>
      </p:pic>
      <p:sp>
        <p:nvSpPr>
          <p:cNvPr id="4" name="Title 3"/>
          <p:cNvSpPr>
            <a:spLocks noGrp="1"/>
          </p:cNvSpPr>
          <p:nvPr>
            <p:ph type="title"/>
          </p:nvPr>
        </p:nvSpPr>
        <p:spPr>
          <a:xfrm>
            <a:off x="336940" y="518762"/>
            <a:ext cx="9794240" cy="567477"/>
          </a:xfrm>
        </p:spPr>
        <p:txBody>
          <a:bodyPr>
            <a:noAutofit/>
          </a:bodyPr>
          <a:lstStyle/>
          <a:p>
            <a:r>
              <a:rPr lang="en-GB" b="1" spc="300" dirty="0">
                <a:solidFill>
                  <a:schemeClr val="accent1"/>
                </a:solidFill>
              </a:rPr>
              <a:t>CONNECTED TO BUSINESS</a:t>
            </a:r>
            <a:br>
              <a:rPr lang="en-GB" b="1" spc="300" dirty="0">
                <a:solidFill>
                  <a:schemeClr val="accent1"/>
                </a:solidFill>
              </a:rPr>
            </a:br>
            <a:br>
              <a:rPr lang="en-GB" b="1" spc="300" dirty="0">
                <a:solidFill>
                  <a:schemeClr val="accent1"/>
                </a:solidFill>
              </a:rPr>
            </a:br>
            <a:br>
              <a:rPr lang="en-GB" b="1" spc="300" dirty="0">
                <a:solidFill>
                  <a:schemeClr val="accent1"/>
                </a:solidFill>
              </a:rPr>
            </a:br>
            <a:endParaRPr lang="en-GB" b="1" spc="300" dirty="0"/>
          </a:p>
        </p:txBody>
      </p:sp>
      <p:sp>
        <p:nvSpPr>
          <p:cNvPr id="5" name="Rectangle 4"/>
          <p:cNvSpPr/>
          <p:nvPr/>
        </p:nvSpPr>
        <p:spPr>
          <a:xfrm>
            <a:off x="193982" y="1620577"/>
            <a:ext cx="8423390" cy="677108"/>
          </a:xfrm>
          <a:prstGeom prst="rect">
            <a:avLst/>
          </a:prstGeom>
        </p:spPr>
        <p:txBody>
          <a:bodyPr wrap="square">
            <a:spAutoFit/>
          </a:bodyPr>
          <a:lstStyle/>
          <a:p>
            <a:pPr eaLnBrk="0" fontAlgn="base" hangingPunct="0">
              <a:lnSpc>
                <a:spcPct val="100000"/>
              </a:lnSpc>
              <a:spcBef>
                <a:spcPct val="20000"/>
              </a:spcBef>
              <a:spcAft>
                <a:spcPct val="0"/>
              </a:spcAft>
              <a:tabLst>
                <a:tab pos="93663" algn="l"/>
              </a:tabLst>
              <a:defRPr/>
            </a:pPr>
            <a:endParaRPr lang="en-GB" altLang="en-US" sz="2000" kern="0" dirty="0">
              <a:solidFill>
                <a:srgbClr val="000000"/>
              </a:solidFill>
              <a:ea typeface="ＭＳ Ｐゴシック"/>
            </a:endParaRPr>
          </a:p>
          <a:p>
            <a:pPr marL="342900" lvl="0" indent="-342900" defTabSz="914400" eaLnBrk="0" fontAlgn="base" hangingPunct="0">
              <a:spcBef>
                <a:spcPct val="0"/>
              </a:spcBef>
              <a:spcAft>
                <a:spcPct val="0"/>
              </a:spcAft>
              <a:tabLst>
                <a:tab pos="93663" algn="l"/>
              </a:tabLst>
            </a:pPr>
            <a:endParaRPr lang="en-GB" altLang="en-US" sz="1800" kern="0" dirty="0">
              <a:solidFill>
                <a:srgbClr val="000000"/>
              </a:solidFill>
              <a:ea typeface="ＭＳ Ｐゴシック"/>
            </a:endParaRP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t="31952" b="33505"/>
          <a:stretch/>
        </p:blipFill>
        <p:spPr>
          <a:xfrm>
            <a:off x="361096" y="1656098"/>
            <a:ext cx="1188757" cy="410633"/>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b="38829"/>
          <a:stretch/>
        </p:blipFill>
        <p:spPr>
          <a:xfrm>
            <a:off x="385919" y="3385884"/>
            <a:ext cx="1188757" cy="618099"/>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0895" y="2983277"/>
            <a:ext cx="1098958" cy="186823"/>
          </a:xfrm>
          <a:prstGeom prst="rect">
            <a:avLst/>
          </a:prstGeom>
        </p:spPr>
      </p:pic>
      <p:pic>
        <p:nvPicPr>
          <p:cNvPr id="12" name="Picture 11"/>
          <p:cNvPicPr>
            <a:picLocks noChangeAspect="1"/>
          </p:cNvPicPr>
          <p:nvPr/>
        </p:nvPicPr>
        <p:blipFill>
          <a:blip r:embed="rId7"/>
          <a:stretch>
            <a:fillRect/>
          </a:stretch>
        </p:blipFill>
        <p:spPr>
          <a:xfrm>
            <a:off x="426072" y="5084156"/>
            <a:ext cx="1148604" cy="277560"/>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5644" y="4287793"/>
            <a:ext cx="998434" cy="468016"/>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0895" y="2221416"/>
            <a:ext cx="1068182" cy="470455"/>
          </a:xfrm>
          <a:prstGeom prst="rect">
            <a:avLst/>
          </a:prstGeom>
        </p:spPr>
      </p:pic>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34419" y="1648690"/>
            <a:ext cx="517331" cy="511412"/>
          </a:xfrm>
          <a:prstGeom prst="rect">
            <a:avLst/>
          </a:prstGeom>
        </p:spPr>
      </p:pic>
      <p:pic>
        <p:nvPicPr>
          <p:cNvPr id="16" name="Picture 15"/>
          <p:cNvPicPr>
            <a:picLocks noChangeAspect="1"/>
          </p:cNvPicPr>
          <p:nvPr/>
        </p:nvPicPr>
        <p:blipFill rotWithShape="1">
          <a:blip r:embed="rId11" cstate="print">
            <a:extLst>
              <a:ext uri="{28A0092B-C50C-407E-A947-70E740481C1C}">
                <a14:useLocalDpi xmlns:a14="http://schemas.microsoft.com/office/drawing/2010/main" val="0"/>
              </a:ext>
            </a:extLst>
          </a:blip>
          <a:srcRect l="12903" t="8970" r="13284" b="8679"/>
          <a:stretch/>
        </p:blipFill>
        <p:spPr>
          <a:xfrm>
            <a:off x="2046110" y="2351506"/>
            <a:ext cx="884800" cy="602755"/>
          </a:xfrm>
          <a:prstGeom prst="rect">
            <a:avLst/>
          </a:prstGeom>
        </p:spPr>
      </p:pic>
      <p:pic>
        <p:nvPicPr>
          <p:cNvPr id="17" name="Picture 16"/>
          <p:cNvPicPr>
            <a:picLocks noChangeAspect="1"/>
          </p:cNvPicPr>
          <p:nvPr/>
        </p:nvPicPr>
        <p:blipFill rotWithShape="1">
          <a:blip r:embed="rId12" cstate="print">
            <a:extLst>
              <a:ext uri="{28A0092B-C50C-407E-A947-70E740481C1C}">
                <a14:useLocalDpi xmlns:a14="http://schemas.microsoft.com/office/drawing/2010/main" val="0"/>
              </a:ext>
            </a:extLst>
          </a:blip>
          <a:srcRect l="14951" t="6718" r="11082" b="9086"/>
          <a:stretch/>
        </p:blipFill>
        <p:spPr>
          <a:xfrm>
            <a:off x="2031611" y="3033941"/>
            <a:ext cx="922946" cy="1050587"/>
          </a:xfrm>
          <a:prstGeom prst="rect">
            <a:avLst/>
          </a:prstGeom>
        </p:spPr>
      </p:pic>
      <p:pic>
        <p:nvPicPr>
          <p:cNvPr id="18" name="Picture 1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25244" y="4164208"/>
            <a:ext cx="510610" cy="510610"/>
          </a:xfrm>
          <a:prstGeom prst="rect">
            <a:avLst/>
          </a:prstGeom>
        </p:spPr>
      </p:pic>
      <p:pic>
        <p:nvPicPr>
          <p:cNvPr id="19" name="Picture 1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070351" y="4864441"/>
            <a:ext cx="820396" cy="820396"/>
          </a:xfrm>
          <a:prstGeom prst="rect">
            <a:avLst/>
          </a:prstGeom>
        </p:spPr>
      </p:pic>
      <p:pic>
        <p:nvPicPr>
          <p:cNvPr id="20" name="Picture 1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867919" y="1594181"/>
            <a:ext cx="591114" cy="591114"/>
          </a:xfrm>
          <a:prstGeom prst="rect">
            <a:avLst/>
          </a:prstGeom>
        </p:spPr>
      </p:pic>
      <p:pic>
        <p:nvPicPr>
          <p:cNvPr id="21" name="Picture 2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457943" y="1520132"/>
            <a:ext cx="985615" cy="739211"/>
          </a:xfrm>
          <a:prstGeom prst="rect">
            <a:avLst/>
          </a:prstGeom>
        </p:spPr>
      </p:pic>
      <p:pic>
        <p:nvPicPr>
          <p:cNvPr id="22" name="Picture 2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808234" y="2391842"/>
            <a:ext cx="709611" cy="809178"/>
          </a:xfrm>
          <a:prstGeom prst="rect">
            <a:avLst/>
          </a:prstGeom>
        </p:spPr>
      </p:pic>
      <p:pic>
        <p:nvPicPr>
          <p:cNvPr id="23" name="Picture 2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203618" y="2372332"/>
            <a:ext cx="1493359" cy="488629"/>
          </a:xfrm>
          <a:prstGeom prst="rect">
            <a:avLst/>
          </a:prstGeom>
        </p:spPr>
      </p:pic>
      <p:pic>
        <p:nvPicPr>
          <p:cNvPr id="24" name="Picture 2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356531" y="3228181"/>
            <a:ext cx="1187532" cy="200628"/>
          </a:xfrm>
          <a:prstGeom prst="rect">
            <a:avLst/>
          </a:prstGeom>
        </p:spPr>
      </p:pic>
      <p:pic>
        <p:nvPicPr>
          <p:cNvPr id="25" name="Picture 24"/>
          <p:cNvPicPr>
            <a:picLocks noChangeAspect="1"/>
          </p:cNvPicPr>
          <p:nvPr/>
        </p:nvPicPr>
        <p:blipFill rotWithShape="1">
          <a:blip r:embed="rId20" cstate="print">
            <a:extLst>
              <a:ext uri="{28A0092B-C50C-407E-A947-70E740481C1C}">
                <a14:useLocalDpi xmlns:a14="http://schemas.microsoft.com/office/drawing/2010/main" val="0"/>
              </a:ext>
            </a:extLst>
          </a:blip>
          <a:srcRect t="37658" b="37864"/>
          <a:stretch/>
        </p:blipFill>
        <p:spPr>
          <a:xfrm>
            <a:off x="3189665" y="3823796"/>
            <a:ext cx="1515306" cy="278184"/>
          </a:xfrm>
          <a:prstGeom prst="rect">
            <a:avLst/>
          </a:prstGeom>
        </p:spPr>
      </p:pic>
      <p:pic>
        <p:nvPicPr>
          <p:cNvPr id="26" name="Picture 2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865025" y="3654646"/>
            <a:ext cx="589660" cy="359693"/>
          </a:xfrm>
          <a:prstGeom prst="rect">
            <a:avLst/>
          </a:prstGeom>
        </p:spPr>
      </p:pic>
      <p:pic>
        <p:nvPicPr>
          <p:cNvPr id="27" name="Picture 2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318930" y="4401822"/>
            <a:ext cx="1190999" cy="462619"/>
          </a:xfrm>
          <a:prstGeom prst="rect">
            <a:avLst/>
          </a:prstGeom>
        </p:spPr>
      </p:pic>
      <p:pic>
        <p:nvPicPr>
          <p:cNvPr id="28" name="Picture 27"/>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831870" y="4412292"/>
            <a:ext cx="655970" cy="344384"/>
          </a:xfrm>
          <a:prstGeom prst="rect">
            <a:avLst/>
          </a:prstGeom>
        </p:spPr>
      </p:pic>
      <p:pic>
        <p:nvPicPr>
          <p:cNvPr id="29" name="Picture 28"/>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805507" y="1558267"/>
            <a:ext cx="1533964" cy="543366"/>
          </a:xfrm>
          <a:prstGeom prst="rect">
            <a:avLst/>
          </a:prstGeom>
        </p:spPr>
      </p:pic>
      <p:pic>
        <p:nvPicPr>
          <p:cNvPr id="30" name="Picture 29"/>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6079380" y="2306313"/>
            <a:ext cx="986217" cy="539499"/>
          </a:xfrm>
          <a:prstGeom prst="rect">
            <a:avLst/>
          </a:prstGeom>
        </p:spPr>
      </p:pic>
      <p:pic>
        <p:nvPicPr>
          <p:cNvPr id="31" name="Picture 30"/>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6017011" y="3143702"/>
            <a:ext cx="1110953" cy="363837"/>
          </a:xfrm>
          <a:prstGeom prst="rect">
            <a:avLst/>
          </a:prstGeom>
        </p:spPr>
      </p:pic>
      <p:pic>
        <p:nvPicPr>
          <p:cNvPr id="32" name="Picture 31"/>
          <p:cNvPicPr>
            <a:picLocks noChangeAspect="1"/>
          </p:cNvPicPr>
          <p:nvPr/>
        </p:nvPicPr>
        <p:blipFill>
          <a:blip r:embed="rId27"/>
          <a:stretch>
            <a:fillRect/>
          </a:stretch>
        </p:blipFill>
        <p:spPr>
          <a:xfrm>
            <a:off x="3372792" y="5184757"/>
            <a:ext cx="1083273" cy="306463"/>
          </a:xfrm>
          <a:prstGeom prst="rect">
            <a:avLst/>
          </a:prstGeom>
        </p:spPr>
      </p:pic>
      <p:pic>
        <p:nvPicPr>
          <p:cNvPr id="33" name="Picture 32"/>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6173594" y="3824411"/>
            <a:ext cx="797785" cy="530926"/>
          </a:xfrm>
          <a:prstGeom prst="rect">
            <a:avLst/>
          </a:prstGeom>
        </p:spPr>
      </p:pic>
      <p:pic>
        <p:nvPicPr>
          <p:cNvPr id="34" name="Picture 33"/>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6279006" y="4662157"/>
            <a:ext cx="586959" cy="585990"/>
          </a:xfrm>
          <a:prstGeom prst="rect">
            <a:avLst/>
          </a:prstGeom>
        </p:spPr>
      </p:pic>
      <p:pic>
        <p:nvPicPr>
          <p:cNvPr id="35" name="Picture 34"/>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4808234" y="5020767"/>
            <a:ext cx="851653" cy="650095"/>
          </a:xfrm>
          <a:prstGeom prst="rect">
            <a:avLst/>
          </a:prstGeom>
        </p:spPr>
      </p:pic>
      <p:pic>
        <p:nvPicPr>
          <p:cNvPr id="36" name="Picture 35"/>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3422297" y="5889299"/>
            <a:ext cx="984261" cy="984261"/>
          </a:xfrm>
          <a:prstGeom prst="rect">
            <a:avLst/>
          </a:prstGeom>
        </p:spPr>
      </p:pic>
      <p:pic>
        <p:nvPicPr>
          <p:cNvPr id="37" name="Picture 36"/>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2237452" y="5990343"/>
            <a:ext cx="529148" cy="585990"/>
          </a:xfrm>
          <a:prstGeom prst="rect">
            <a:avLst/>
          </a:prstGeom>
        </p:spPr>
      </p:pic>
      <p:pic>
        <p:nvPicPr>
          <p:cNvPr id="38" name="Picture 37"/>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386827" y="5802381"/>
            <a:ext cx="739491" cy="739491"/>
          </a:xfrm>
          <a:prstGeom prst="rect">
            <a:avLst/>
          </a:prstGeom>
        </p:spPr>
      </p:pic>
    </p:spTree>
    <p:extLst>
      <p:ext uri="{BB962C8B-B14F-4D97-AF65-F5344CB8AC3E}">
        <p14:creationId xmlns:p14="http://schemas.microsoft.com/office/powerpoint/2010/main" val="1373364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B914098-EA5F-4E0F-8262-B37EEDEAEE84}" type="slidenum">
              <a:rPr lang="en-GB" smtClean="0"/>
              <a:pPr/>
              <a:t>15</a:t>
            </a:fld>
            <a:endParaRPr lang="en-GB"/>
          </a:p>
        </p:txBody>
      </p:sp>
      <p:sp>
        <p:nvSpPr>
          <p:cNvPr id="4" name="Title 3"/>
          <p:cNvSpPr>
            <a:spLocks noGrp="1"/>
          </p:cNvSpPr>
          <p:nvPr>
            <p:ph type="title"/>
          </p:nvPr>
        </p:nvSpPr>
        <p:spPr>
          <a:xfrm>
            <a:off x="449362" y="505326"/>
            <a:ext cx="7549932" cy="567477"/>
          </a:xfrm>
        </p:spPr>
        <p:txBody>
          <a:bodyPr>
            <a:noAutofit/>
          </a:bodyPr>
          <a:lstStyle/>
          <a:p>
            <a:r>
              <a:rPr lang="en-GB" b="1" spc="300" dirty="0">
                <a:solidFill>
                  <a:schemeClr val="accent1"/>
                </a:solidFill>
              </a:rPr>
              <a:t>ACCREDITED TO MEET INDUSTRY STANDARDS</a:t>
            </a:r>
            <a:br>
              <a:rPr lang="en-GB" b="1" spc="300" dirty="0">
                <a:solidFill>
                  <a:schemeClr val="accent1"/>
                </a:solidFill>
              </a:rPr>
            </a:br>
            <a:endParaRPr lang="en-GB" b="1" spc="300" dirty="0"/>
          </a:p>
        </p:txBody>
      </p:sp>
      <p:pic>
        <p:nvPicPr>
          <p:cNvPr id="10" name="Picture 9"/>
          <p:cNvPicPr>
            <a:picLocks noChangeAspect="1"/>
          </p:cNvPicPr>
          <p:nvPr/>
        </p:nvPicPr>
        <p:blipFill>
          <a:blip r:embed="rId2"/>
          <a:stretch>
            <a:fillRect/>
          </a:stretch>
        </p:blipFill>
        <p:spPr>
          <a:xfrm>
            <a:off x="5932971" y="4519317"/>
            <a:ext cx="4724400" cy="3038475"/>
          </a:xfrm>
          <a:prstGeom prst="rect">
            <a:avLst/>
          </a:prstGeom>
        </p:spPr>
      </p:pic>
      <p:pic>
        <p:nvPicPr>
          <p:cNvPr id="2" name="Picture 1"/>
          <p:cNvPicPr>
            <a:picLocks noChangeAspect="1"/>
          </p:cNvPicPr>
          <p:nvPr/>
        </p:nvPicPr>
        <p:blipFill rotWithShape="1">
          <a:blip r:embed="rId3"/>
          <a:srcRect l="27101" t="27371" r="30469" b="24138"/>
          <a:stretch/>
        </p:blipFill>
        <p:spPr>
          <a:xfrm>
            <a:off x="89322" y="2051645"/>
            <a:ext cx="6653539" cy="4752528"/>
          </a:xfrm>
          <a:prstGeom prst="rect">
            <a:avLst/>
          </a:prstGeom>
        </p:spPr>
      </p:pic>
      <p:pic>
        <p:nvPicPr>
          <p:cNvPr id="5" name="Picture 4"/>
          <p:cNvPicPr>
            <a:picLocks noChangeAspect="1"/>
          </p:cNvPicPr>
          <p:nvPr/>
        </p:nvPicPr>
        <p:blipFill rotWithShape="1">
          <a:blip r:embed="rId3"/>
          <a:srcRect l="72225" t="26293" r="17673" b="38147"/>
          <a:stretch/>
        </p:blipFill>
        <p:spPr>
          <a:xfrm>
            <a:off x="6791090" y="2051645"/>
            <a:ext cx="1309236" cy="2880320"/>
          </a:xfrm>
          <a:prstGeom prst="rect">
            <a:avLst/>
          </a:prstGeom>
        </p:spPr>
      </p:pic>
    </p:spTree>
    <p:extLst>
      <p:ext uri="{BB962C8B-B14F-4D97-AF65-F5344CB8AC3E}">
        <p14:creationId xmlns:p14="http://schemas.microsoft.com/office/powerpoint/2010/main" val="1087457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70217" y="539044"/>
            <a:ext cx="9794240" cy="567477"/>
          </a:xfrm>
        </p:spPr>
        <p:txBody>
          <a:bodyPr>
            <a:noAutofit/>
          </a:bodyPr>
          <a:lstStyle/>
          <a:p>
            <a:pPr lvl="0" defTabSz="914400">
              <a:lnSpc>
                <a:spcPct val="90000"/>
              </a:lnSpc>
              <a:spcBef>
                <a:spcPts val="1000"/>
              </a:spcBef>
            </a:pPr>
            <a:r>
              <a:rPr lang="en-GB" b="1" spc="300" dirty="0">
                <a:solidFill>
                  <a:schemeClr val="accent1"/>
                </a:solidFill>
                <a:latin typeface="+mn-lt"/>
              </a:rPr>
              <a:t>WE’RE CREATIVE</a:t>
            </a:r>
            <a:br>
              <a:rPr lang="en-GB" b="1" spc="300" dirty="0">
                <a:solidFill>
                  <a:schemeClr val="accent1"/>
                </a:solidFill>
                <a:latin typeface="+mn-lt"/>
              </a:rPr>
            </a:br>
            <a:br>
              <a:rPr lang="en-GB" b="1" spc="300" dirty="0">
                <a:solidFill>
                  <a:schemeClr val="accent1"/>
                </a:solidFill>
                <a:latin typeface="+mn-lt"/>
              </a:rPr>
            </a:br>
            <a:br>
              <a:rPr lang="en-GB" b="1" cap="none" spc="300" dirty="0">
                <a:solidFill>
                  <a:prstClr val="black"/>
                </a:solidFill>
                <a:latin typeface="+mn-lt"/>
                <a:ea typeface="+mn-ea"/>
                <a:cs typeface="+mn-cs"/>
              </a:rPr>
            </a:br>
            <a:endParaRPr lang="en-GB" b="1" spc="300" dirty="0">
              <a:latin typeface="+mn-lt"/>
            </a:endParaRPr>
          </a:p>
        </p:txBody>
      </p:sp>
      <p:sp>
        <p:nvSpPr>
          <p:cNvPr id="3" name="Slide Number Placeholder 2"/>
          <p:cNvSpPr>
            <a:spLocks noGrp="1"/>
          </p:cNvSpPr>
          <p:nvPr>
            <p:ph type="sldNum" sz="quarter" idx="12"/>
          </p:nvPr>
        </p:nvSpPr>
        <p:spPr/>
        <p:txBody>
          <a:bodyPr/>
          <a:lstStyle/>
          <a:p>
            <a:fld id="{7B914098-EA5F-4E0F-8262-B37EEDEAEE84}" type="slidenum">
              <a:rPr lang="en-GB" smtClean="0"/>
              <a:pPr/>
              <a:t>16</a:t>
            </a:fld>
            <a:endParaRPr lang="en-GB"/>
          </a:p>
        </p:txBody>
      </p:sp>
      <p:pic>
        <p:nvPicPr>
          <p:cNvPr id="11" name="Picture 10"/>
          <p:cNvPicPr>
            <a:picLocks noChangeAspect="1"/>
          </p:cNvPicPr>
          <p:nvPr/>
        </p:nvPicPr>
        <p:blipFill>
          <a:blip r:embed="rId2"/>
          <a:stretch>
            <a:fillRect/>
          </a:stretch>
        </p:blipFill>
        <p:spPr>
          <a:xfrm>
            <a:off x="0" y="4130675"/>
            <a:ext cx="3952875" cy="3429000"/>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1" b="13058"/>
          <a:stretch/>
        </p:blipFill>
        <p:spPr>
          <a:xfrm>
            <a:off x="6570042" y="1079393"/>
            <a:ext cx="2921954" cy="1694954"/>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t="8586" b="4953"/>
          <a:stretch/>
        </p:blipFill>
        <p:spPr>
          <a:xfrm>
            <a:off x="7457045" y="3130092"/>
            <a:ext cx="2921954" cy="1686068"/>
          </a:xfrm>
          <a:prstGeom prst="rect">
            <a:avLst/>
          </a:prstGeom>
          <a:ln>
            <a:noFill/>
          </a:ln>
          <a:effectLst>
            <a:outerShdw blurRad="292100" dist="139700" dir="2700000" algn="tl" rotWithShape="0">
              <a:srgbClr val="333333">
                <a:alpha val="65000"/>
              </a:srgbClr>
            </a:outerShdw>
          </a:effectLst>
        </p:spPr>
      </p:pic>
      <p:sp>
        <p:nvSpPr>
          <p:cNvPr id="10" name="Rectangle 9"/>
          <p:cNvSpPr/>
          <p:nvPr/>
        </p:nvSpPr>
        <p:spPr>
          <a:xfrm>
            <a:off x="6619320" y="2318841"/>
            <a:ext cx="1712889" cy="321535"/>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GB" sz="1200" b="1" dirty="0">
                <a:solidFill>
                  <a:schemeClr val="tx1"/>
                </a:solidFill>
                <a:latin typeface="Trebuchet MS" panose="020B0603020202020204" pitchFamily="34" charset="0"/>
              </a:rPr>
              <a:t>Retail Solent (Re:So)</a:t>
            </a:r>
          </a:p>
        </p:txBody>
      </p:sp>
      <p:sp>
        <p:nvSpPr>
          <p:cNvPr id="12" name="Rectangle 11"/>
          <p:cNvSpPr/>
          <p:nvPr/>
        </p:nvSpPr>
        <p:spPr>
          <a:xfrm>
            <a:off x="7499641" y="4342412"/>
            <a:ext cx="1712889" cy="321535"/>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GB" sz="1200" b="1" dirty="0">
                <a:solidFill>
                  <a:schemeClr val="tx1"/>
                </a:solidFill>
                <a:latin typeface="Trebuchet MS" panose="020B0603020202020204" pitchFamily="34" charset="0"/>
              </a:rPr>
              <a:t>Solent TV studio</a:t>
            </a:r>
          </a:p>
        </p:txBody>
      </p:sp>
      <p:sp>
        <p:nvSpPr>
          <p:cNvPr id="6" name="Content Placeholder 5"/>
          <p:cNvSpPr>
            <a:spLocks noGrp="1"/>
          </p:cNvSpPr>
          <p:nvPr>
            <p:ph idx="1"/>
          </p:nvPr>
        </p:nvSpPr>
        <p:spPr>
          <a:xfrm>
            <a:off x="470217" y="1659527"/>
            <a:ext cx="5332890" cy="2542517"/>
          </a:xfrm>
        </p:spPr>
        <p:txBody>
          <a:bodyPr>
            <a:noAutofit/>
          </a:bodyPr>
          <a:lstStyle/>
          <a:p>
            <a:pPr marL="285750" indent="-285750">
              <a:buFont typeface="Arial" panose="020B0604020202020204" pitchFamily="34" charset="0"/>
              <a:buChar char="•"/>
            </a:pPr>
            <a:r>
              <a:rPr lang="en-GB" sz="2000" dirty="0"/>
              <a:t>Voted one of the most creative universities in the UK by Which? University student poll 2013 and 2014</a:t>
            </a:r>
          </a:p>
        </p:txBody>
      </p:sp>
      <p:sp>
        <p:nvSpPr>
          <p:cNvPr id="13" name="Content Placeholder 5"/>
          <p:cNvSpPr txBox="1">
            <a:spLocks/>
          </p:cNvSpPr>
          <p:nvPr/>
        </p:nvSpPr>
        <p:spPr>
          <a:xfrm>
            <a:off x="3952875" y="4868873"/>
            <a:ext cx="5332890" cy="2542517"/>
          </a:xfrm>
          <a:prstGeom prst="rect">
            <a:avLst/>
          </a:prstGeom>
        </p:spPr>
        <p:txBody>
          <a:bodyPr vert="horz" lIns="0" tIns="0" rIns="0" bIns="0" rtlCol="0">
            <a:noAutofit/>
          </a:bodyPr>
          <a:lstStyle>
            <a:lvl1pPr marL="0" indent="0" algn="l" defTabSz="755957" rtl="0" eaLnBrk="1" latinLnBrk="0" hangingPunct="1">
              <a:lnSpc>
                <a:spcPct val="106000"/>
              </a:lnSpc>
              <a:spcBef>
                <a:spcPts val="0"/>
              </a:spcBef>
              <a:buFont typeface="Arial" panose="020B0604020202020204" pitchFamily="34" charset="0"/>
              <a:buNone/>
              <a:defRPr sz="1200" kern="1200">
                <a:solidFill>
                  <a:schemeClr val="tx2"/>
                </a:solidFill>
                <a:latin typeface="+mn-lt"/>
                <a:ea typeface="+mn-ea"/>
                <a:cs typeface="+mn-cs"/>
              </a:defRPr>
            </a:lvl1pPr>
            <a:lvl2pPr marL="180975" indent="0" algn="l" defTabSz="755957" rtl="0" eaLnBrk="1" latinLnBrk="0" hangingPunct="1">
              <a:lnSpc>
                <a:spcPct val="106000"/>
              </a:lnSpc>
              <a:spcBef>
                <a:spcPts val="0"/>
              </a:spcBef>
              <a:buFont typeface="Arial" panose="020B0604020202020204" pitchFamily="34" charset="0"/>
              <a:buNone/>
              <a:defRPr sz="1200" kern="1200">
                <a:solidFill>
                  <a:schemeClr val="tx2"/>
                </a:solidFill>
                <a:latin typeface="+mn-lt"/>
                <a:ea typeface="+mn-ea"/>
                <a:cs typeface="+mn-cs"/>
              </a:defRPr>
            </a:lvl2pPr>
            <a:lvl3pPr marL="358775" indent="0" algn="l" defTabSz="755957" rtl="0" eaLnBrk="1" latinLnBrk="0" hangingPunct="1">
              <a:lnSpc>
                <a:spcPct val="106000"/>
              </a:lnSpc>
              <a:spcBef>
                <a:spcPts val="0"/>
              </a:spcBef>
              <a:buFont typeface="Arial" panose="020B0604020202020204" pitchFamily="34" charset="0"/>
              <a:buNone/>
              <a:defRPr sz="1200" kern="1200">
                <a:solidFill>
                  <a:schemeClr val="tx2"/>
                </a:solidFill>
                <a:latin typeface="+mn-lt"/>
                <a:ea typeface="+mn-ea"/>
                <a:cs typeface="+mn-cs"/>
              </a:defRPr>
            </a:lvl3pPr>
            <a:lvl4pPr marL="539750" indent="0" algn="l" defTabSz="755957" rtl="0" eaLnBrk="1" latinLnBrk="0" hangingPunct="1">
              <a:lnSpc>
                <a:spcPct val="106000"/>
              </a:lnSpc>
              <a:spcBef>
                <a:spcPts val="0"/>
              </a:spcBef>
              <a:buFont typeface="Arial" panose="020B0604020202020204" pitchFamily="34" charset="0"/>
              <a:buNone/>
              <a:defRPr sz="1200" kern="1200">
                <a:solidFill>
                  <a:schemeClr val="tx2"/>
                </a:solidFill>
                <a:latin typeface="+mn-lt"/>
                <a:ea typeface="+mn-ea"/>
                <a:cs typeface="+mn-cs"/>
              </a:defRPr>
            </a:lvl4pPr>
            <a:lvl5pPr marL="717550" indent="0" algn="l" defTabSz="755957" rtl="0" eaLnBrk="1" latinLnBrk="0" hangingPunct="1">
              <a:lnSpc>
                <a:spcPct val="106000"/>
              </a:lnSpc>
              <a:spcBef>
                <a:spcPts val="0"/>
              </a:spcBef>
              <a:buFont typeface="Arial" panose="020B0604020202020204" pitchFamily="34" charset="0"/>
              <a:buNone/>
              <a:defRPr sz="1200" kern="1200">
                <a:solidFill>
                  <a:schemeClr val="tx2"/>
                </a:solidFill>
                <a:latin typeface="+mn-lt"/>
                <a:ea typeface="+mn-ea"/>
                <a:cs typeface="+mn-cs"/>
              </a:defRPr>
            </a:lvl5pPr>
            <a:lvl6pPr marL="2078883" indent="-188989" algn="l" defTabSz="755957"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861" indent="-188989" algn="l" defTabSz="755957"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840" indent="-188989" algn="l" defTabSz="755957"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819" indent="-188989" algn="l" defTabSz="755957"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Outstanding facilities including our outside broadcast vehicle, media academy and 3D cinema with Dolby-certified studio facility</a:t>
            </a:r>
          </a:p>
          <a:p>
            <a:pPr defTabSz="914400" eaLnBrk="0" fontAlgn="base" hangingPunct="0">
              <a:lnSpc>
                <a:spcPct val="100000"/>
              </a:lnSpc>
              <a:spcBef>
                <a:spcPct val="20000"/>
              </a:spcBef>
              <a:spcAft>
                <a:spcPct val="0"/>
              </a:spcAft>
              <a:tabLst>
                <a:tab pos="93663" algn="l"/>
              </a:tabLst>
              <a:defRPr/>
            </a:pPr>
            <a:endParaRPr lang="en-GB" sz="2000" dirty="0"/>
          </a:p>
        </p:txBody>
      </p:sp>
      <p:sp>
        <p:nvSpPr>
          <p:cNvPr id="14" name="Content Placeholder 5"/>
          <p:cNvSpPr txBox="1">
            <a:spLocks/>
          </p:cNvSpPr>
          <p:nvPr/>
        </p:nvSpPr>
        <p:spPr>
          <a:xfrm>
            <a:off x="1664195" y="2827060"/>
            <a:ext cx="5332890" cy="2542517"/>
          </a:xfrm>
          <a:prstGeom prst="rect">
            <a:avLst/>
          </a:prstGeom>
        </p:spPr>
        <p:txBody>
          <a:bodyPr vert="horz" lIns="0" tIns="0" rIns="0" bIns="0" rtlCol="0">
            <a:noAutofit/>
          </a:bodyPr>
          <a:lstStyle>
            <a:lvl1pPr marL="0" indent="0" algn="l" defTabSz="755957" rtl="0" eaLnBrk="1" latinLnBrk="0" hangingPunct="1">
              <a:lnSpc>
                <a:spcPct val="106000"/>
              </a:lnSpc>
              <a:spcBef>
                <a:spcPts val="0"/>
              </a:spcBef>
              <a:buFont typeface="Arial" panose="020B0604020202020204" pitchFamily="34" charset="0"/>
              <a:buNone/>
              <a:defRPr sz="1200" kern="1200">
                <a:solidFill>
                  <a:schemeClr val="tx2"/>
                </a:solidFill>
                <a:latin typeface="+mn-lt"/>
                <a:ea typeface="+mn-ea"/>
                <a:cs typeface="+mn-cs"/>
              </a:defRPr>
            </a:lvl1pPr>
            <a:lvl2pPr marL="180975" indent="0" algn="l" defTabSz="755957" rtl="0" eaLnBrk="1" latinLnBrk="0" hangingPunct="1">
              <a:lnSpc>
                <a:spcPct val="106000"/>
              </a:lnSpc>
              <a:spcBef>
                <a:spcPts val="0"/>
              </a:spcBef>
              <a:buFont typeface="Arial" panose="020B0604020202020204" pitchFamily="34" charset="0"/>
              <a:buNone/>
              <a:defRPr sz="1200" kern="1200">
                <a:solidFill>
                  <a:schemeClr val="tx2"/>
                </a:solidFill>
                <a:latin typeface="+mn-lt"/>
                <a:ea typeface="+mn-ea"/>
                <a:cs typeface="+mn-cs"/>
              </a:defRPr>
            </a:lvl2pPr>
            <a:lvl3pPr marL="358775" indent="0" algn="l" defTabSz="755957" rtl="0" eaLnBrk="1" latinLnBrk="0" hangingPunct="1">
              <a:lnSpc>
                <a:spcPct val="106000"/>
              </a:lnSpc>
              <a:spcBef>
                <a:spcPts val="0"/>
              </a:spcBef>
              <a:buFont typeface="Arial" panose="020B0604020202020204" pitchFamily="34" charset="0"/>
              <a:buNone/>
              <a:defRPr sz="1200" kern="1200">
                <a:solidFill>
                  <a:schemeClr val="tx2"/>
                </a:solidFill>
                <a:latin typeface="+mn-lt"/>
                <a:ea typeface="+mn-ea"/>
                <a:cs typeface="+mn-cs"/>
              </a:defRPr>
            </a:lvl3pPr>
            <a:lvl4pPr marL="539750" indent="0" algn="l" defTabSz="755957" rtl="0" eaLnBrk="1" latinLnBrk="0" hangingPunct="1">
              <a:lnSpc>
                <a:spcPct val="106000"/>
              </a:lnSpc>
              <a:spcBef>
                <a:spcPts val="0"/>
              </a:spcBef>
              <a:buFont typeface="Arial" panose="020B0604020202020204" pitchFamily="34" charset="0"/>
              <a:buNone/>
              <a:defRPr sz="1200" kern="1200">
                <a:solidFill>
                  <a:schemeClr val="tx2"/>
                </a:solidFill>
                <a:latin typeface="+mn-lt"/>
                <a:ea typeface="+mn-ea"/>
                <a:cs typeface="+mn-cs"/>
              </a:defRPr>
            </a:lvl4pPr>
            <a:lvl5pPr marL="717550" indent="0" algn="l" defTabSz="755957" rtl="0" eaLnBrk="1" latinLnBrk="0" hangingPunct="1">
              <a:lnSpc>
                <a:spcPct val="106000"/>
              </a:lnSpc>
              <a:spcBef>
                <a:spcPts val="0"/>
              </a:spcBef>
              <a:buFont typeface="Arial" panose="020B0604020202020204" pitchFamily="34" charset="0"/>
              <a:buNone/>
              <a:defRPr sz="1200" kern="1200">
                <a:solidFill>
                  <a:schemeClr val="tx2"/>
                </a:solidFill>
                <a:latin typeface="+mn-lt"/>
                <a:ea typeface="+mn-ea"/>
                <a:cs typeface="+mn-cs"/>
              </a:defRPr>
            </a:lvl5pPr>
            <a:lvl6pPr marL="2078883" indent="-188989" algn="l" defTabSz="755957"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861" indent="-188989" algn="l" defTabSz="755957"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840" indent="-188989" algn="l" defTabSz="755957"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819" indent="-188989" algn="l" defTabSz="755957"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We have our own innovative media agency and production house, Solent Creatives, Solent Productions as well as student led fashion retailer, Re:So</a:t>
            </a:r>
          </a:p>
          <a:p>
            <a:pPr defTabSz="914400" eaLnBrk="0" fontAlgn="base" hangingPunct="0">
              <a:lnSpc>
                <a:spcPct val="100000"/>
              </a:lnSpc>
              <a:spcBef>
                <a:spcPct val="20000"/>
              </a:spcBef>
              <a:spcAft>
                <a:spcPct val="0"/>
              </a:spcAft>
              <a:tabLst>
                <a:tab pos="93663" algn="l"/>
              </a:tabLst>
              <a:defRPr/>
            </a:pPr>
            <a:endParaRPr lang="en-GB" sz="2000" dirty="0"/>
          </a:p>
        </p:txBody>
      </p:sp>
    </p:spTree>
    <p:extLst>
      <p:ext uri="{BB962C8B-B14F-4D97-AF65-F5344CB8AC3E}">
        <p14:creationId xmlns:p14="http://schemas.microsoft.com/office/powerpoint/2010/main" val="1750315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B914098-EA5F-4E0F-8262-B37EEDEAEE84}" type="slidenum">
              <a:rPr lang="en-GB" smtClean="0"/>
              <a:pPr/>
              <a:t>17</a:t>
            </a:fld>
            <a:endParaRPr lang="en-GB"/>
          </a:p>
        </p:txBody>
      </p:sp>
      <p:sp>
        <p:nvSpPr>
          <p:cNvPr id="4" name="Title 3"/>
          <p:cNvSpPr>
            <a:spLocks noGrp="1"/>
          </p:cNvSpPr>
          <p:nvPr>
            <p:ph type="title"/>
          </p:nvPr>
        </p:nvSpPr>
        <p:spPr>
          <a:xfrm>
            <a:off x="545306" y="460251"/>
            <a:ext cx="9794240" cy="567477"/>
          </a:xfrm>
        </p:spPr>
        <p:txBody>
          <a:bodyPr>
            <a:noAutofit/>
          </a:bodyPr>
          <a:lstStyle/>
          <a:p>
            <a:r>
              <a:rPr lang="en-GB" b="1" spc="300" dirty="0">
                <a:solidFill>
                  <a:schemeClr val="accent1"/>
                </a:solidFill>
              </a:rPr>
              <a:t>A LEADING MARITIME PROVIDER</a:t>
            </a:r>
            <a:br>
              <a:rPr lang="en-GB" b="1" spc="300" dirty="0">
                <a:solidFill>
                  <a:schemeClr val="accent1"/>
                </a:solidFill>
              </a:rPr>
            </a:br>
            <a:endParaRPr lang="en-GB" b="1" spc="300" dirty="0"/>
          </a:p>
        </p:txBody>
      </p:sp>
      <p:pic>
        <p:nvPicPr>
          <p:cNvPr id="60" name="Picture 5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7034" y="3059757"/>
            <a:ext cx="2524259" cy="3664528"/>
          </a:xfrm>
          <a:prstGeom prst="rect">
            <a:avLst/>
          </a:prstGeom>
          <a:ln>
            <a:noFill/>
          </a:ln>
          <a:effectLst>
            <a:outerShdw blurRad="292100" dist="139700" dir="2700000" algn="tl" rotWithShape="0">
              <a:srgbClr val="333333">
                <a:alpha val="65000"/>
              </a:srgbClr>
            </a:outerShdw>
          </a:effectLst>
        </p:spPr>
      </p:pic>
      <p:pic>
        <p:nvPicPr>
          <p:cNvPr id="63" name="Picture 62"/>
          <p:cNvPicPr>
            <a:picLocks noChangeAspect="1"/>
          </p:cNvPicPr>
          <p:nvPr/>
        </p:nvPicPr>
        <p:blipFill>
          <a:blip r:embed="rId3"/>
          <a:stretch>
            <a:fillRect/>
          </a:stretch>
        </p:blipFill>
        <p:spPr>
          <a:xfrm>
            <a:off x="0" y="4130675"/>
            <a:ext cx="3952875" cy="3429000"/>
          </a:xfrm>
          <a:prstGeom prst="rect">
            <a:avLst/>
          </a:prstGeom>
        </p:spPr>
      </p:pic>
      <p:sp>
        <p:nvSpPr>
          <p:cNvPr id="57" name="Content Placeholder 3"/>
          <p:cNvSpPr>
            <a:spLocks noGrp="1"/>
          </p:cNvSpPr>
          <p:nvPr/>
        </p:nvSpPr>
        <p:spPr>
          <a:xfrm>
            <a:off x="545306" y="1310496"/>
            <a:ext cx="6960840" cy="39624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Warsash School of Maritime Science and Engineering is one of the world’s premier maritime, education, training and research centres</a:t>
            </a:r>
          </a:p>
          <a:p>
            <a:endParaRPr lang="en-GB" sz="800" dirty="0"/>
          </a:p>
          <a:p>
            <a:pPr lvl="1"/>
            <a:r>
              <a:rPr lang="en-GB" sz="2000" dirty="0"/>
              <a:t>Working with global shipping companies including Maersk, BP International Ltd and Carnival</a:t>
            </a:r>
          </a:p>
          <a:p>
            <a:pPr lvl="1"/>
            <a:endParaRPr lang="en-GB" sz="800" dirty="0"/>
          </a:p>
          <a:p>
            <a:pPr lvl="2"/>
            <a:r>
              <a:rPr lang="en-GB" sz="2000" dirty="0"/>
              <a:t>Launched Warsash Superyacht Academy in 2012 and opened our St Mary’s Campus in 2017.</a:t>
            </a:r>
          </a:p>
          <a:p>
            <a:pPr lvl="2"/>
            <a:endParaRPr lang="en-GB" sz="800" dirty="0"/>
          </a:p>
          <a:p>
            <a:pPr lvl="3"/>
            <a:r>
              <a:rPr lang="en-GB" sz="2000" dirty="0"/>
              <a:t>Providing premier professionals to the global superyacht sector</a:t>
            </a:r>
          </a:p>
          <a:p>
            <a:endParaRPr lang="en-GB" dirty="0"/>
          </a:p>
        </p:txBody>
      </p:sp>
    </p:spTree>
    <p:extLst>
      <p:ext uri="{BB962C8B-B14F-4D97-AF65-F5344CB8AC3E}">
        <p14:creationId xmlns:p14="http://schemas.microsoft.com/office/powerpoint/2010/main" val="1333644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B914098-EA5F-4E0F-8262-B37EEDEAEE84}" type="slidenum">
              <a:rPr lang="en-GB" smtClean="0"/>
              <a:pPr/>
              <a:t>18</a:t>
            </a:fld>
            <a:endParaRPr lang="en-GB"/>
          </a:p>
        </p:txBody>
      </p:sp>
      <p:sp>
        <p:nvSpPr>
          <p:cNvPr id="4" name="Title 3"/>
          <p:cNvSpPr>
            <a:spLocks noGrp="1"/>
          </p:cNvSpPr>
          <p:nvPr>
            <p:ph type="title"/>
          </p:nvPr>
        </p:nvSpPr>
        <p:spPr>
          <a:xfrm>
            <a:off x="545306" y="460251"/>
            <a:ext cx="8401000" cy="567477"/>
          </a:xfrm>
        </p:spPr>
        <p:txBody>
          <a:bodyPr>
            <a:normAutofit fontScale="90000"/>
          </a:bodyPr>
          <a:lstStyle/>
          <a:p>
            <a:r>
              <a:rPr lang="en-GB" sz="4000" b="1" spc="300" dirty="0">
                <a:solidFill>
                  <a:schemeClr val="accent1"/>
                </a:solidFill>
              </a:rPr>
              <a:t>A LEADING Health, Sport and social science PROVIDER</a:t>
            </a:r>
            <a:br>
              <a:rPr lang="en-GB" dirty="0">
                <a:solidFill>
                  <a:schemeClr val="accent1"/>
                </a:solidFill>
              </a:rPr>
            </a:br>
            <a:endParaRPr lang="en-GB" dirty="0"/>
          </a:p>
        </p:txBody>
      </p:sp>
      <p:pic>
        <p:nvPicPr>
          <p:cNvPr id="63" name="Picture 62"/>
          <p:cNvPicPr>
            <a:picLocks noChangeAspect="1"/>
          </p:cNvPicPr>
          <p:nvPr/>
        </p:nvPicPr>
        <p:blipFill>
          <a:blip r:embed="rId2"/>
          <a:stretch>
            <a:fillRect/>
          </a:stretch>
        </p:blipFill>
        <p:spPr>
          <a:xfrm>
            <a:off x="0" y="4130675"/>
            <a:ext cx="3952875" cy="3429000"/>
          </a:xfrm>
          <a:prstGeom prst="rect">
            <a:avLst/>
          </a:prstGeom>
        </p:spPr>
      </p:pic>
      <p:sp>
        <p:nvSpPr>
          <p:cNvPr id="57" name="Content Placeholder 3"/>
          <p:cNvSpPr>
            <a:spLocks noGrp="1"/>
          </p:cNvSpPr>
          <p:nvPr/>
        </p:nvSpPr>
        <p:spPr>
          <a:xfrm>
            <a:off x="545306" y="1763613"/>
            <a:ext cx="6672808" cy="39624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Our new £28m Sports Building is due to open in 2019</a:t>
            </a:r>
          </a:p>
          <a:p>
            <a:endParaRPr lang="en-GB" sz="800" dirty="0"/>
          </a:p>
          <a:p>
            <a:pPr lvl="1"/>
            <a:r>
              <a:rPr lang="en-GB" sz="2000" dirty="0"/>
              <a:t>Approved by the Nursing and Midwifery Council for nurse provision including degree apprenticeships and BSc degrees – 2018</a:t>
            </a:r>
          </a:p>
          <a:p>
            <a:endParaRPr lang="en-GB" sz="800" dirty="0"/>
          </a:p>
          <a:p>
            <a:pPr lvl="3"/>
            <a:r>
              <a:rPr lang="en-GB" sz="2000" dirty="0"/>
              <a:t>Other accreditations include the Association for Nutrition, British Psychology Society, British Association of Sport and Exercise Science.</a:t>
            </a:r>
          </a:p>
          <a:p>
            <a:endParaRPr lang="en-GB" sz="800" dirty="0"/>
          </a:p>
          <a:p>
            <a:pPr lvl="6"/>
            <a:r>
              <a:rPr lang="en-GB" sz="2000" dirty="0"/>
              <a:t>New provision in nursing, biomedical science, nutritional sciences, sociology – from next year</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3936" r="8425"/>
          <a:stretch/>
        </p:blipFill>
        <p:spPr>
          <a:xfrm>
            <a:off x="7542149" y="2987749"/>
            <a:ext cx="2808313" cy="3779837"/>
          </a:xfrm>
          <a:prstGeom prst="rect">
            <a:avLst/>
          </a:prstGeom>
        </p:spPr>
      </p:pic>
    </p:spTree>
    <p:extLst>
      <p:ext uri="{BB962C8B-B14F-4D97-AF65-F5344CB8AC3E}">
        <p14:creationId xmlns:p14="http://schemas.microsoft.com/office/powerpoint/2010/main" val="3393617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B914098-EA5F-4E0F-8262-B37EEDEAEE84}" type="slidenum">
              <a:rPr lang="en-GB" smtClean="0"/>
              <a:pPr/>
              <a:t>19</a:t>
            </a:fld>
            <a:endParaRPr lang="en-GB"/>
          </a:p>
        </p:txBody>
      </p:sp>
      <p:pic>
        <p:nvPicPr>
          <p:cNvPr id="8" name="Picture 7"/>
          <p:cNvPicPr>
            <a:picLocks noChangeAspect="1"/>
          </p:cNvPicPr>
          <p:nvPr/>
        </p:nvPicPr>
        <p:blipFill>
          <a:blip r:embed="rId3"/>
          <a:stretch>
            <a:fillRect/>
          </a:stretch>
        </p:blipFill>
        <p:spPr>
          <a:xfrm>
            <a:off x="6805613" y="4672769"/>
            <a:ext cx="3886200" cy="2905125"/>
          </a:xfrm>
          <a:prstGeom prst="rect">
            <a:avLst/>
          </a:prstGeom>
        </p:spPr>
      </p:pic>
      <p:sp>
        <p:nvSpPr>
          <p:cNvPr id="4" name="Title 3"/>
          <p:cNvSpPr>
            <a:spLocks noGrp="1"/>
          </p:cNvSpPr>
          <p:nvPr>
            <p:ph type="title"/>
          </p:nvPr>
        </p:nvSpPr>
        <p:spPr>
          <a:xfrm>
            <a:off x="470217" y="539044"/>
            <a:ext cx="9794240" cy="567477"/>
          </a:xfrm>
        </p:spPr>
        <p:txBody>
          <a:bodyPr>
            <a:noAutofit/>
          </a:bodyPr>
          <a:lstStyle/>
          <a:p>
            <a:pPr lvl="0" defTabSz="914400">
              <a:spcBef>
                <a:spcPts val="0"/>
              </a:spcBef>
            </a:pPr>
            <a:r>
              <a:rPr lang="en-GB" b="1" spc="300" dirty="0">
                <a:solidFill>
                  <a:schemeClr val="accent1"/>
                </a:solidFill>
                <a:latin typeface="+mn-lt"/>
              </a:rPr>
              <a:t>NATIONAL STUDENT SURVEY (NSS)</a:t>
            </a:r>
            <a:br>
              <a:rPr lang="en-GB" b="1" spc="300" dirty="0">
                <a:solidFill>
                  <a:schemeClr val="accent1"/>
                </a:solidFill>
                <a:latin typeface="+mn-lt"/>
              </a:rPr>
            </a:br>
            <a:br>
              <a:rPr lang="en-GB" b="1" spc="300" dirty="0">
                <a:solidFill>
                  <a:schemeClr val="accent1"/>
                </a:solidFill>
                <a:latin typeface="+mn-lt"/>
              </a:rPr>
            </a:br>
            <a:r>
              <a:rPr lang="en-GB" sz="2000" cap="none" spc="0" dirty="0">
                <a:solidFill>
                  <a:prstClr val="black"/>
                </a:solidFill>
                <a:latin typeface="+mn-lt"/>
                <a:ea typeface="Calibri" panose="020F0502020204030204" pitchFamily="34" charset="0"/>
                <a:cs typeface="Times New Roman" panose="02020603050405020304" pitchFamily="18" charset="0"/>
              </a:rPr>
              <a:t>The University’s scores increased in eight of the nine  survey areas that were comparable to 2017. Overall satisfaction in the sector decreased whilst Solent increased its score to 83%, our highest ever achieved score.</a:t>
            </a:r>
            <a:br>
              <a:rPr lang="en-GB" sz="2000" cap="none" spc="0" dirty="0">
                <a:solidFill>
                  <a:prstClr val="black"/>
                </a:solidFill>
                <a:latin typeface="+mn-lt"/>
                <a:ea typeface="Calibri" panose="020F0502020204030204" pitchFamily="34" charset="0"/>
                <a:cs typeface="Times New Roman" panose="02020603050405020304" pitchFamily="18" charset="0"/>
              </a:rPr>
            </a:br>
            <a:br>
              <a:rPr lang="en-GB" sz="2000" cap="none" spc="0" dirty="0">
                <a:solidFill>
                  <a:prstClr val="black"/>
                </a:solidFill>
                <a:latin typeface="+mn-lt"/>
                <a:ea typeface="Calibri" panose="020F0502020204030204" pitchFamily="34" charset="0"/>
                <a:cs typeface="Times New Roman" panose="02020603050405020304" pitchFamily="18" charset="0"/>
              </a:rPr>
            </a:br>
            <a:r>
              <a:rPr lang="en-GB" sz="2000" cap="none" spc="0" dirty="0">
                <a:solidFill>
                  <a:prstClr val="black"/>
                </a:solidFill>
                <a:latin typeface="+mn-lt"/>
                <a:ea typeface="Calibri" panose="020F0502020204030204" pitchFamily="34" charset="0"/>
                <a:cs typeface="Times New Roman" panose="02020603050405020304" pitchFamily="18" charset="0"/>
              </a:rPr>
              <a:t>The overall response rate at University level was 80%, also our highest ever.</a:t>
            </a:r>
            <a:br>
              <a:rPr lang="en-GB" sz="2000" cap="none" spc="0" dirty="0">
                <a:solidFill>
                  <a:prstClr val="black"/>
                </a:solidFill>
                <a:latin typeface="+mn-lt"/>
                <a:ea typeface="Calibri" panose="020F0502020204030204" pitchFamily="34" charset="0"/>
                <a:cs typeface="Times New Roman" panose="02020603050405020304" pitchFamily="18" charset="0"/>
              </a:rPr>
            </a:br>
            <a:r>
              <a:rPr lang="en-GB" sz="2000" cap="none" spc="0" dirty="0">
                <a:solidFill>
                  <a:prstClr val="black"/>
                </a:solidFill>
                <a:latin typeface="+mn-lt"/>
                <a:ea typeface="Calibri" panose="020F0502020204030204" pitchFamily="34" charset="0"/>
                <a:cs typeface="Times New Roman" panose="02020603050405020304" pitchFamily="18" charset="0"/>
              </a:rPr>
              <a:t> </a:t>
            </a:r>
            <a:br>
              <a:rPr lang="en-GB" sz="2000" cap="none" spc="0" dirty="0">
                <a:solidFill>
                  <a:prstClr val="black"/>
                </a:solidFill>
                <a:latin typeface="+mn-lt"/>
                <a:ea typeface="Calibri" panose="020F0502020204030204" pitchFamily="34" charset="0"/>
                <a:cs typeface="Times New Roman" panose="02020603050405020304" pitchFamily="18" charset="0"/>
              </a:rPr>
            </a:br>
            <a:r>
              <a:rPr lang="en-GB" sz="2000" cap="none" spc="0" dirty="0">
                <a:solidFill>
                  <a:prstClr val="black"/>
                </a:solidFill>
                <a:latin typeface="+mn-lt"/>
                <a:ea typeface="Calibri" panose="020F0502020204030204" pitchFamily="34" charset="0"/>
                <a:cs typeface="Times New Roman" panose="02020603050405020304" pitchFamily="18" charset="0"/>
              </a:rPr>
              <a:t>The LTSAC will receive a full analysis of results. An NSS monitoring group will continue to develop a structured enhancement and intervention plan.</a:t>
            </a:r>
            <a:br>
              <a:rPr lang="en-GB" sz="2000" cap="none" spc="0" dirty="0">
                <a:solidFill>
                  <a:prstClr val="black"/>
                </a:solidFill>
                <a:latin typeface="+mn-lt"/>
                <a:ea typeface="Calibri" panose="020F0502020204030204" pitchFamily="34" charset="0"/>
                <a:cs typeface="Times New Roman" panose="02020603050405020304" pitchFamily="18" charset="0"/>
              </a:rPr>
            </a:br>
            <a:br>
              <a:rPr lang="en-GB" sz="2000" cap="none" spc="0" dirty="0">
                <a:solidFill>
                  <a:prstClr val="black"/>
                </a:solidFill>
                <a:latin typeface="+mn-lt"/>
                <a:ea typeface="+mn-ea"/>
                <a:cs typeface="+mn-cs"/>
              </a:rPr>
            </a:br>
            <a:endParaRPr lang="en-GB" sz="2000" spc="0" dirty="0">
              <a:latin typeface="+mn-lt"/>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3458" y="4859957"/>
            <a:ext cx="3149454" cy="1944216"/>
          </a:xfrm>
          <a:prstGeom prst="rect">
            <a:avLst/>
          </a:prstGeom>
        </p:spPr>
      </p:pic>
    </p:spTree>
    <p:extLst>
      <p:ext uri="{BB962C8B-B14F-4D97-AF65-F5344CB8AC3E}">
        <p14:creationId xmlns:p14="http://schemas.microsoft.com/office/powerpoint/2010/main" val="2965392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8" name="Picture 1487"/>
          <p:cNvPicPr>
            <a:picLocks noChangeAspect="1"/>
          </p:cNvPicPr>
          <p:nvPr/>
        </p:nvPicPr>
        <p:blipFill rotWithShape="1">
          <a:blip r:embed="rId2">
            <a:extLst>
              <a:ext uri="{28A0092B-C50C-407E-A947-70E740481C1C}">
                <a14:useLocalDpi xmlns:a14="http://schemas.microsoft.com/office/drawing/2010/main" val="0"/>
              </a:ext>
            </a:extLst>
          </a:blip>
          <a:srcRect l="2800"/>
          <a:stretch/>
        </p:blipFill>
        <p:spPr>
          <a:xfrm>
            <a:off x="84978" y="1063501"/>
            <a:ext cx="10490742" cy="5922886"/>
          </a:xfrm>
          <a:prstGeom prst="rect">
            <a:avLst/>
          </a:prstGeom>
        </p:spPr>
      </p:pic>
      <p:sp>
        <p:nvSpPr>
          <p:cNvPr id="2" name="Title 1"/>
          <p:cNvSpPr>
            <a:spLocks noGrp="1"/>
          </p:cNvSpPr>
          <p:nvPr>
            <p:ph type="title"/>
          </p:nvPr>
        </p:nvSpPr>
        <p:spPr>
          <a:xfrm>
            <a:off x="504666" y="385818"/>
            <a:ext cx="9651366" cy="567477"/>
          </a:xfrm>
        </p:spPr>
        <p:txBody>
          <a:bodyPr/>
          <a:lstStyle/>
          <a:p>
            <a:r>
              <a:rPr lang="en-GB" b="1" spc="300" dirty="0">
                <a:solidFill>
                  <a:srgbClr val="FF0000"/>
                </a:solidFill>
              </a:rPr>
              <a:t>Solent </a:t>
            </a:r>
            <a:r>
              <a:rPr lang="en-GB" spc="300" dirty="0">
                <a:solidFill>
                  <a:schemeClr val="tx1"/>
                </a:solidFill>
              </a:rPr>
              <a:t>university</a:t>
            </a:r>
          </a:p>
        </p:txBody>
      </p:sp>
      <p:sp>
        <p:nvSpPr>
          <p:cNvPr id="4" name="Slide Number Placeholder 3"/>
          <p:cNvSpPr>
            <a:spLocks noGrp="1"/>
          </p:cNvSpPr>
          <p:nvPr>
            <p:ph type="sldNum" sz="quarter" idx="12"/>
          </p:nvPr>
        </p:nvSpPr>
        <p:spPr/>
        <p:txBody>
          <a:bodyPr/>
          <a:lstStyle/>
          <a:p>
            <a:fld id="{7B914098-EA5F-4E0F-8262-B37EEDEAEE84}" type="slidenum">
              <a:rPr lang="en-GB" smtClean="0"/>
              <a:t>2</a:t>
            </a:fld>
            <a:endParaRPr lang="en-GB"/>
          </a:p>
        </p:txBody>
      </p:sp>
      <p:sp>
        <p:nvSpPr>
          <p:cNvPr id="6" name="Content Placeholder 5"/>
          <p:cNvSpPr>
            <a:spLocks noGrp="1"/>
          </p:cNvSpPr>
          <p:nvPr>
            <p:ph idx="1"/>
          </p:nvPr>
        </p:nvSpPr>
        <p:spPr>
          <a:xfrm>
            <a:off x="504666" y="953295"/>
            <a:ext cx="9233728" cy="5922886"/>
          </a:xfrm>
        </p:spPr>
        <p:txBody>
          <a:bodyPr>
            <a:normAutofit/>
          </a:bodyPr>
          <a:lstStyle/>
          <a:p>
            <a:pPr>
              <a:lnSpc>
                <a:spcPct val="170000"/>
              </a:lnSpc>
              <a:spcBef>
                <a:spcPts val="1200"/>
              </a:spcBef>
            </a:pPr>
            <a:endParaRPr lang="en-GB" sz="2400" b="1" dirty="0"/>
          </a:p>
          <a:p>
            <a:pPr marL="523875" lvl="1" indent="-342900">
              <a:lnSpc>
                <a:spcPct val="170000"/>
              </a:lnSpc>
              <a:spcBef>
                <a:spcPts val="1200"/>
              </a:spcBef>
              <a:buFont typeface="Arial" panose="020B0604020202020204" pitchFamily="34" charset="0"/>
              <a:buChar char="•"/>
            </a:pPr>
            <a:r>
              <a:rPr lang="en-GB" sz="2000" b="1" dirty="0"/>
              <a:t>160 years of history</a:t>
            </a:r>
          </a:p>
          <a:p>
            <a:pPr marL="523875" lvl="1" indent="-342900">
              <a:lnSpc>
                <a:spcPct val="170000"/>
              </a:lnSpc>
              <a:spcBef>
                <a:spcPts val="1200"/>
              </a:spcBef>
              <a:buFont typeface="Arial" panose="020B0604020202020204" pitchFamily="34" charset="0"/>
              <a:buChar char="•"/>
            </a:pPr>
            <a:r>
              <a:rPr lang="en-GB" sz="2000" b="1" dirty="0"/>
              <a:t>An international University</a:t>
            </a:r>
          </a:p>
          <a:p>
            <a:pPr marL="523875" lvl="1" indent="-342900">
              <a:lnSpc>
                <a:spcPct val="170000"/>
              </a:lnSpc>
              <a:spcBef>
                <a:spcPts val="1200"/>
              </a:spcBef>
              <a:buFont typeface="Arial" panose="020B0604020202020204" pitchFamily="34" charset="0"/>
              <a:buChar char="•"/>
            </a:pPr>
            <a:r>
              <a:rPr lang="en-GB" sz="2000" b="1" dirty="0"/>
              <a:t>We deliver graduates with the right skills and experience for employers</a:t>
            </a:r>
          </a:p>
          <a:p>
            <a:pPr marL="523875" lvl="1" indent="-342900">
              <a:lnSpc>
                <a:spcPct val="170000"/>
              </a:lnSpc>
              <a:spcBef>
                <a:spcPts val="1200"/>
              </a:spcBef>
              <a:buFont typeface="Arial" panose="020B0604020202020204" pitchFamily="34" charset="0"/>
              <a:buChar char="•"/>
            </a:pPr>
            <a:r>
              <a:rPr lang="en-GB" sz="2000" b="1" dirty="0"/>
              <a:t>Over 11,000 students study degrees from over 100 nationalities</a:t>
            </a:r>
          </a:p>
          <a:p>
            <a:pPr marL="523875" lvl="1" indent="-342900">
              <a:lnSpc>
                <a:spcPct val="170000"/>
              </a:lnSpc>
              <a:spcBef>
                <a:spcPts val="1200"/>
              </a:spcBef>
              <a:buFont typeface="Arial" panose="020B0604020202020204" pitchFamily="34" charset="0"/>
              <a:buChar char="•"/>
            </a:pPr>
            <a:r>
              <a:rPr lang="en-GB" sz="2000" b="1" dirty="0"/>
              <a:t>More than 10,000 additional student complete their CPD at Solent</a:t>
            </a:r>
          </a:p>
          <a:p>
            <a:pPr marL="523875" lvl="1" indent="-342900">
              <a:lnSpc>
                <a:spcPct val="170000"/>
              </a:lnSpc>
              <a:spcBef>
                <a:spcPts val="1200"/>
              </a:spcBef>
              <a:buFont typeface="Arial" panose="020B0604020202020204" pitchFamily="34" charset="0"/>
              <a:buChar char="•"/>
            </a:pPr>
            <a:r>
              <a:rPr lang="en-GB" sz="2000" b="1" dirty="0"/>
              <a:t>Leaders in apprenticeships and accelerated deliver</a:t>
            </a:r>
          </a:p>
          <a:p>
            <a:pPr marL="523875" lvl="1" indent="-342900">
              <a:lnSpc>
                <a:spcPct val="170000"/>
              </a:lnSpc>
              <a:spcBef>
                <a:spcPts val="1200"/>
              </a:spcBef>
              <a:buFont typeface="Arial" panose="020B0604020202020204" pitchFamily="34" charset="0"/>
              <a:buChar char="•"/>
            </a:pPr>
            <a:r>
              <a:rPr lang="en-GB" sz="2000" b="1" dirty="0"/>
              <a:t>Spanning industries from fashion to engineering, across five academic schools</a:t>
            </a:r>
          </a:p>
        </p:txBody>
      </p:sp>
    </p:spTree>
    <p:extLst>
      <p:ext uri="{BB962C8B-B14F-4D97-AF65-F5344CB8AC3E}">
        <p14:creationId xmlns:p14="http://schemas.microsoft.com/office/powerpoint/2010/main" val="41589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B914098-EA5F-4E0F-8262-B37EEDEAEE84}" type="slidenum">
              <a:rPr lang="en-GB" smtClean="0"/>
              <a:pPr/>
              <a:t>20</a:t>
            </a:fld>
            <a:endParaRPr lang="en-GB"/>
          </a:p>
        </p:txBody>
      </p:sp>
      <p:sp>
        <p:nvSpPr>
          <p:cNvPr id="6" name="Content Placeholder 5"/>
          <p:cNvSpPr>
            <a:spLocks noGrp="1"/>
          </p:cNvSpPr>
          <p:nvPr>
            <p:ph idx="1"/>
          </p:nvPr>
        </p:nvSpPr>
        <p:spPr>
          <a:xfrm>
            <a:off x="6260306" y="1403641"/>
            <a:ext cx="3920202" cy="4963020"/>
          </a:xfrm>
        </p:spPr>
        <p:txBody>
          <a:bodyPr/>
          <a:lstStyle/>
          <a:p>
            <a:endParaRPr lang="en-GB" altLang="en-US" sz="1600" kern="0" spc="0" dirty="0">
              <a:solidFill>
                <a:srgbClr val="000000"/>
              </a:solidFill>
              <a:ea typeface="ＭＳ Ｐゴシック"/>
            </a:endParaRPr>
          </a:p>
          <a:p>
            <a:endParaRPr lang="en-GB" sz="2400" dirty="0"/>
          </a:p>
        </p:txBody>
      </p:sp>
      <p:pic>
        <p:nvPicPr>
          <p:cNvPr id="8" name="Picture 7"/>
          <p:cNvPicPr>
            <a:picLocks noChangeAspect="1"/>
          </p:cNvPicPr>
          <p:nvPr/>
        </p:nvPicPr>
        <p:blipFill>
          <a:blip r:embed="rId4"/>
          <a:stretch>
            <a:fillRect/>
          </a:stretch>
        </p:blipFill>
        <p:spPr>
          <a:xfrm>
            <a:off x="6729413" y="0"/>
            <a:ext cx="3962400" cy="3409950"/>
          </a:xfrm>
          <a:prstGeom prst="rect">
            <a:avLst/>
          </a:prstGeom>
        </p:spPr>
      </p:pic>
      <p:sp>
        <p:nvSpPr>
          <p:cNvPr id="4" name="Title 3"/>
          <p:cNvSpPr>
            <a:spLocks noGrp="1"/>
          </p:cNvSpPr>
          <p:nvPr>
            <p:ph type="title"/>
          </p:nvPr>
        </p:nvSpPr>
        <p:spPr>
          <a:xfrm>
            <a:off x="217794" y="500176"/>
            <a:ext cx="9794240" cy="567477"/>
          </a:xfrm>
        </p:spPr>
        <p:txBody>
          <a:bodyPr>
            <a:normAutofit fontScale="90000"/>
          </a:bodyPr>
          <a:lstStyle/>
          <a:p>
            <a:r>
              <a:rPr lang="en-GB" sz="4000" b="1" spc="300" dirty="0">
                <a:solidFill>
                  <a:schemeClr val="accent1"/>
                </a:solidFill>
              </a:rPr>
              <a:t>NATIONAL STUDENT SURVEY</a:t>
            </a:r>
            <a:br>
              <a:rPr lang="en-GB" sz="4000" b="1" spc="300" dirty="0">
                <a:solidFill>
                  <a:schemeClr val="accent1"/>
                </a:solidFill>
              </a:rPr>
            </a:br>
            <a:r>
              <a:rPr lang="en-GB" sz="4000" b="1" spc="300" dirty="0">
                <a:solidFill>
                  <a:schemeClr val="accent1"/>
                </a:solidFill>
              </a:rPr>
              <a:t>(NSS)</a:t>
            </a:r>
            <a:br>
              <a:rPr lang="en-GB" dirty="0">
                <a:solidFill>
                  <a:schemeClr val="accent1"/>
                </a:solidFill>
              </a:rPr>
            </a:br>
            <a:br>
              <a:rPr lang="en-GB" dirty="0">
                <a:solidFill>
                  <a:schemeClr val="accent1"/>
                </a:solidFill>
              </a:rPr>
            </a:br>
            <a:endParaRPr lang="en-GB" dirty="0"/>
          </a:p>
        </p:txBody>
      </p:sp>
      <p:sp>
        <p:nvSpPr>
          <p:cNvPr id="5" name="Rectangle 4"/>
          <p:cNvSpPr/>
          <p:nvPr/>
        </p:nvSpPr>
        <p:spPr>
          <a:xfrm>
            <a:off x="193982" y="1878801"/>
            <a:ext cx="7209324" cy="2215991"/>
          </a:xfrm>
          <a:prstGeom prst="rect">
            <a:avLst/>
          </a:prstGeom>
        </p:spPr>
        <p:txBody>
          <a:bodyPr wrap="square">
            <a:spAutoFit/>
          </a:bodyPr>
          <a:lstStyle/>
          <a:p>
            <a:pPr lvl="0" defTabSz="914400" eaLnBrk="0" fontAlgn="base" hangingPunct="0">
              <a:spcBef>
                <a:spcPct val="0"/>
              </a:spcBef>
              <a:spcAft>
                <a:spcPct val="0"/>
              </a:spcAft>
            </a:pPr>
            <a:r>
              <a:rPr lang="en-GB" altLang="en-US" sz="2000" dirty="0">
                <a:solidFill>
                  <a:prstClr val="black"/>
                </a:solidFill>
                <a:ea typeface="Calibri" panose="020F0502020204030204" pitchFamily="34" charset="0"/>
                <a:cs typeface="Times New Roman" panose="02020603050405020304" pitchFamily="18" charset="0"/>
              </a:rPr>
              <a:t>The University’s scores increased from 2017 in eight of the nine survey areas and are higher than the sector average in six survey areas (‘Learning opportunities’, ‘Assessment and feedback’, ‘Academic support’, ‘Learning resources’, ‘Learning community’ and ‘Student voice’) and equal to the sector in two areas (‘Teaching’ and ‘Overall satisfaction’).</a:t>
            </a:r>
            <a:endParaRPr lang="en-GB" altLang="en-US" sz="2000" kern="0" dirty="0">
              <a:solidFill>
                <a:srgbClr val="000000"/>
              </a:solidFill>
              <a:ea typeface="ＭＳ Ｐゴシック"/>
            </a:endParaRPr>
          </a:p>
          <a:p>
            <a:pPr marL="342900" lvl="0" indent="-342900" defTabSz="914400" eaLnBrk="0" fontAlgn="base" hangingPunct="0">
              <a:spcBef>
                <a:spcPct val="0"/>
              </a:spcBef>
              <a:spcAft>
                <a:spcPct val="0"/>
              </a:spcAft>
              <a:tabLst>
                <a:tab pos="93663" algn="l"/>
              </a:tabLst>
            </a:pPr>
            <a:endParaRPr lang="en-GB" altLang="en-US" sz="1800" kern="0" dirty="0">
              <a:solidFill>
                <a:srgbClr val="000000"/>
              </a:solidFill>
              <a:ea typeface="ＭＳ Ｐゴシック"/>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755224022"/>
              </p:ext>
            </p:extLst>
          </p:nvPr>
        </p:nvGraphicFramePr>
        <p:xfrm>
          <a:off x="1457474" y="4043347"/>
          <a:ext cx="5945832" cy="3145178"/>
        </p:xfrm>
        <a:graphic>
          <a:graphicData uri="http://schemas.openxmlformats.org/presentationml/2006/ole">
            <mc:AlternateContent xmlns:mc="http://schemas.openxmlformats.org/markup-compatibility/2006">
              <mc:Choice xmlns:v="urn:schemas-microsoft-com:vml" Requires="v">
                <p:oleObj spid="_x0000_s1037" name="Worksheet" r:id="rId5" imgW="5095814" imgH="2695472" progId="Excel.Sheet.12">
                  <p:embed/>
                </p:oleObj>
              </mc:Choice>
              <mc:Fallback>
                <p:oleObj name="Worksheet" r:id="rId5" imgW="5095814" imgH="2695472" progId="Excel.Sheet.12">
                  <p:embed/>
                  <p:pic>
                    <p:nvPicPr>
                      <p:cNvPr id="0" name=""/>
                      <p:cNvPicPr/>
                      <p:nvPr/>
                    </p:nvPicPr>
                    <p:blipFill>
                      <a:blip r:embed="rId6"/>
                      <a:stretch>
                        <a:fillRect/>
                      </a:stretch>
                    </p:blipFill>
                    <p:spPr>
                      <a:xfrm>
                        <a:off x="1457474" y="4043347"/>
                        <a:ext cx="5945832" cy="3145178"/>
                      </a:xfrm>
                      <a:prstGeom prst="rect">
                        <a:avLst/>
                      </a:prstGeom>
                    </p:spPr>
                  </p:pic>
                </p:oleObj>
              </mc:Fallback>
            </mc:AlternateContent>
          </a:graphicData>
        </a:graphic>
      </p:graphicFrame>
    </p:spTree>
    <p:extLst>
      <p:ext uri="{BB962C8B-B14F-4D97-AF65-F5344CB8AC3E}">
        <p14:creationId xmlns:p14="http://schemas.microsoft.com/office/powerpoint/2010/main" val="4115288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Content Placeholder 3"/>
          <p:cNvSpPr>
            <a:spLocks noGrp="1"/>
          </p:cNvSpPr>
          <p:nvPr/>
        </p:nvSpPr>
        <p:spPr>
          <a:xfrm>
            <a:off x="1169442" y="1758570"/>
            <a:ext cx="5112568" cy="2453315"/>
          </a:xfrm>
          <a:prstGeom prst="rect">
            <a:avLst/>
          </a:prstGeom>
          <a:solidFill>
            <a:schemeClr val="bg1"/>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At Solent, higher education is available to all who can succeed</a:t>
            </a:r>
          </a:p>
          <a:p>
            <a:endParaRPr lang="en-GB" dirty="0"/>
          </a:p>
          <a:p>
            <a:pPr lvl="2"/>
            <a:r>
              <a:rPr lang="en-GB" sz="2000" dirty="0"/>
              <a:t>Solent University is welcoming and accessible for all students and staff</a:t>
            </a:r>
          </a:p>
          <a:p>
            <a:pPr lvl="1"/>
            <a:endParaRPr lang="en-GB" sz="2000" dirty="0"/>
          </a:p>
        </p:txBody>
      </p:sp>
      <p:sp>
        <p:nvSpPr>
          <p:cNvPr id="4" name="Title 3"/>
          <p:cNvSpPr>
            <a:spLocks noGrp="1"/>
          </p:cNvSpPr>
          <p:nvPr>
            <p:ph type="title"/>
          </p:nvPr>
        </p:nvSpPr>
        <p:spPr>
          <a:xfrm>
            <a:off x="161330" y="529374"/>
            <a:ext cx="10221596" cy="567477"/>
          </a:xfrm>
        </p:spPr>
        <p:txBody>
          <a:bodyPr>
            <a:noAutofit/>
          </a:bodyPr>
          <a:lstStyle/>
          <a:p>
            <a:pPr lvl="0" defTabSz="914400">
              <a:lnSpc>
                <a:spcPct val="90000"/>
              </a:lnSpc>
              <a:spcBef>
                <a:spcPts val="1000"/>
              </a:spcBef>
            </a:pPr>
            <a:r>
              <a:rPr lang="en-GB" b="1" spc="300" dirty="0">
                <a:solidFill>
                  <a:schemeClr val="accent1"/>
                </a:solidFill>
                <a:latin typeface="+mn-lt"/>
              </a:rPr>
              <a:t>WE’RE INCLUSIVE AND STUDENT FOCUSED</a:t>
            </a:r>
            <a:br>
              <a:rPr lang="en-GB" b="1" spc="300" dirty="0">
                <a:solidFill>
                  <a:schemeClr val="accent1"/>
                </a:solidFill>
                <a:latin typeface="+mn-lt"/>
              </a:rPr>
            </a:br>
            <a:br>
              <a:rPr lang="en-GB" b="1" spc="300" dirty="0">
                <a:solidFill>
                  <a:schemeClr val="accent1"/>
                </a:solidFill>
                <a:latin typeface="+mn-lt"/>
              </a:rPr>
            </a:br>
            <a:br>
              <a:rPr lang="en-GB" b="1" cap="none" spc="300" dirty="0">
                <a:solidFill>
                  <a:prstClr val="black"/>
                </a:solidFill>
                <a:latin typeface="+mn-lt"/>
                <a:ea typeface="+mn-ea"/>
                <a:cs typeface="+mn-cs"/>
              </a:rPr>
            </a:br>
            <a:br>
              <a:rPr lang="en-GB" b="1" cap="none" spc="300" dirty="0">
                <a:solidFill>
                  <a:prstClr val="black"/>
                </a:solidFill>
                <a:latin typeface="+mn-lt"/>
                <a:ea typeface="Calibri" panose="020F0502020204030204" pitchFamily="34" charset="0"/>
                <a:cs typeface="Times New Roman" panose="02020603050405020304" pitchFamily="18" charset="0"/>
              </a:rPr>
            </a:br>
            <a:br>
              <a:rPr lang="en-GB" b="1" cap="none" spc="300" dirty="0">
                <a:solidFill>
                  <a:prstClr val="black"/>
                </a:solidFill>
                <a:latin typeface="+mn-lt"/>
                <a:ea typeface="+mn-ea"/>
                <a:cs typeface="+mn-cs"/>
              </a:rPr>
            </a:br>
            <a:endParaRPr lang="en-GB" b="1" spc="300" dirty="0">
              <a:latin typeface="+mn-lt"/>
            </a:endParaRPr>
          </a:p>
        </p:txBody>
      </p:sp>
      <p:sp>
        <p:nvSpPr>
          <p:cNvPr id="3" name="Slide Number Placeholder 2"/>
          <p:cNvSpPr>
            <a:spLocks noGrp="1"/>
          </p:cNvSpPr>
          <p:nvPr>
            <p:ph type="sldNum" sz="quarter" idx="12"/>
          </p:nvPr>
        </p:nvSpPr>
        <p:spPr/>
        <p:txBody>
          <a:bodyPr/>
          <a:lstStyle/>
          <a:p>
            <a:fld id="{7B914098-EA5F-4E0F-8262-B37EEDEAEE84}" type="slidenum">
              <a:rPr lang="en-GB" smtClean="0"/>
              <a:pPr/>
              <a:t>21</a:t>
            </a:fld>
            <a:endParaRPr lang="en-GB"/>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b="14303"/>
          <a:stretch/>
        </p:blipFill>
        <p:spPr>
          <a:xfrm>
            <a:off x="6812877" y="1886569"/>
            <a:ext cx="2942733" cy="1686068"/>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t="2434" r="9456" b="18809"/>
          <a:stretch/>
        </p:blipFill>
        <p:spPr>
          <a:xfrm>
            <a:off x="7578154" y="3995861"/>
            <a:ext cx="2942733" cy="1705448"/>
          </a:xfrm>
          <a:prstGeom prst="rect">
            <a:avLst/>
          </a:prstGeom>
          <a:ln>
            <a:noFill/>
          </a:ln>
          <a:effectLst>
            <a:outerShdw blurRad="292100" dist="139700" dir="2700000" algn="tl" rotWithShape="0">
              <a:srgbClr val="333333">
                <a:alpha val="65000"/>
              </a:srgbClr>
            </a:outerShdw>
          </a:effectLst>
        </p:spPr>
      </p:pic>
      <p:sp>
        <p:nvSpPr>
          <p:cNvPr id="8" name="Content Placeholder 3"/>
          <p:cNvSpPr>
            <a:spLocks noGrp="1"/>
          </p:cNvSpPr>
          <p:nvPr/>
        </p:nvSpPr>
        <p:spPr>
          <a:xfrm>
            <a:off x="2131670" y="3689371"/>
            <a:ext cx="4938554" cy="2011938"/>
          </a:xfrm>
          <a:prstGeom prst="rect">
            <a:avLst/>
          </a:prstGeom>
          <a:solidFill>
            <a:schemeClr val="bg1"/>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GB" sz="2000" dirty="0"/>
          </a:p>
          <a:p>
            <a:pPr lvl="4"/>
            <a:r>
              <a:rPr lang="en-GB" sz="2000" dirty="0"/>
              <a:t>The Student Hub offers a single point of contact for specialist services to students to support their studies</a:t>
            </a:r>
          </a:p>
        </p:txBody>
      </p:sp>
      <p:pic>
        <p:nvPicPr>
          <p:cNvPr id="12" name="Picture 11"/>
          <p:cNvPicPr>
            <a:picLocks noChangeAspect="1"/>
          </p:cNvPicPr>
          <p:nvPr/>
        </p:nvPicPr>
        <p:blipFill>
          <a:blip r:embed="rId5"/>
          <a:stretch>
            <a:fillRect/>
          </a:stretch>
        </p:blipFill>
        <p:spPr>
          <a:xfrm>
            <a:off x="0" y="4130675"/>
            <a:ext cx="3952875" cy="3429000"/>
          </a:xfrm>
          <a:prstGeom prst="rect">
            <a:avLst/>
          </a:prstGeom>
          <a:solidFill>
            <a:schemeClr val="bg1">
              <a:alpha val="0"/>
            </a:schemeClr>
          </a:solidFill>
        </p:spPr>
      </p:pic>
    </p:spTree>
    <p:extLst>
      <p:ext uri="{BB962C8B-B14F-4D97-AF65-F5344CB8AC3E}">
        <p14:creationId xmlns:p14="http://schemas.microsoft.com/office/powerpoint/2010/main" val="2757076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B914098-EA5F-4E0F-8262-B37EEDEAEE84}" type="slidenum">
              <a:rPr lang="en-GB" smtClean="0"/>
              <a:pPr/>
              <a:t>22</a:t>
            </a:fld>
            <a:endParaRPr lang="en-GB"/>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7594" y="2051645"/>
            <a:ext cx="4494726" cy="4022780"/>
          </a:xfrm>
          <a:prstGeom prst="rect">
            <a:avLst/>
          </a:prstGeom>
        </p:spPr>
      </p:pic>
    </p:spTree>
    <p:extLst>
      <p:ext uri="{BB962C8B-B14F-4D97-AF65-F5344CB8AC3E}">
        <p14:creationId xmlns:p14="http://schemas.microsoft.com/office/powerpoint/2010/main" val="38302981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26194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93578" y="2195661"/>
            <a:ext cx="6286500" cy="3886200"/>
          </a:xfrm>
        </p:spPr>
        <p:txBody>
          <a:bodyPr/>
          <a:lstStyle/>
          <a:p>
            <a:pPr algn="just"/>
            <a:r>
              <a:rPr lang="en-GB" sz="3600" b="1" dirty="0"/>
              <a:t>MISSION</a:t>
            </a:r>
          </a:p>
          <a:p>
            <a:pPr algn="just"/>
            <a:endParaRPr lang="en-GB" dirty="0"/>
          </a:p>
          <a:p>
            <a:pPr algn="just"/>
            <a:r>
              <a:rPr lang="en-GB" sz="2000" spc="0" dirty="0"/>
              <a:t>The pursuit of excellent university education that enables learners from all backgrounds to become enterprising citizens and responsible leaders whilst promoting economic and social prosperity for all the communities we serve.</a:t>
            </a:r>
          </a:p>
        </p:txBody>
      </p:sp>
      <p:sp>
        <p:nvSpPr>
          <p:cNvPr id="4" name="Slide Number Placeholder 3"/>
          <p:cNvSpPr>
            <a:spLocks noGrp="1"/>
          </p:cNvSpPr>
          <p:nvPr>
            <p:ph type="sldNum" sz="quarter" idx="12"/>
          </p:nvPr>
        </p:nvSpPr>
        <p:spPr/>
        <p:txBody>
          <a:bodyPr/>
          <a:lstStyle/>
          <a:p>
            <a:fld id="{7B914098-EA5F-4E0F-8262-B37EEDEAEE84}" type="slidenum">
              <a:rPr lang="en-GB" smtClean="0"/>
              <a:t>3</a:t>
            </a:fld>
            <a:endParaRPr lang="en-GB"/>
          </a:p>
        </p:txBody>
      </p:sp>
    </p:spTree>
    <p:extLst>
      <p:ext uri="{BB962C8B-B14F-4D97-AF65-F5344CB8AC3E}">
        <p14:creationId xmlns:p14="http://schemas.microsoft.com/office/powerpoint/2010/main" val="233758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GB" sz="3600" b="1" spc="300" dirty="0"/>
              <a:t>VISION</a:t>
            </a:r>
          </a:p>
        </p:txBody>
      </p:sp>
      <p:sp>
        <p:nvSpPr>
          <p:cNvPr id="4" name="Slide Number Placeholder 3"/>
          <p:cNvSpPr>
            <a:spLocks noGrp="1"/>
          </p:cNvSpPr>
          <p:nvPr>
            <p:ph type="sldNum" sz="quarter" idx="12"/>
          </p:nvPr>
        </p:nvSpPr>
        <p:spPr/>
        <p:txBody>
          <a:bodyPr/>
          <a:lstStyle/>
          <a:p>
            <a:fld id="{7B914098-EA5F-4E0F-8262-B37EEDEAEE84}" type="slidenum">
              <a:rPr lang="en-GB" smtClean="0"/>
              <a:t>4</a:t>
            </a:fld>
            <a:endParaRPr lang="en-GB"/>
          </a:p>
        </p:txBody>
      </p:sp>
      <p:sp>
        <p:nvSpPr>
          <p:cNvPr id="5" name="Rounded Rectangle 4"/>
          <p:cNvSpPr/>
          <p:nvPr/>
        </p:nvSpPr>
        <p:spPr>
          <a:xfrm>
            <a:off x="1012279" y="2267670"/>
            <a:ext cx="2601532" cy="1764405"/>
          </a:xfrm>
          <a:prstGeom prst="roundRect">
            <a:avLst/>
          </a:prstGeom>
          <a:solidFill>
            <a:schemeClr val="bg1"/>
          </a:solidFill>
          <a:ln w="38100">
            <a:solidFill>
              <a:srgbClr val="00808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rebuchet MS" panose="020B0603020202020204" pitchFamily="34" charset="0"/>
                <a:ea typeface="Calibri" panose="020F0502020204030204" pitchFamily="34" charset="0"/>
                <a:cs typeface="Times New Roman" panose="02020603050405020304" pitchFamily="18" charset="0"/>
              </a:rPr>
              <a:t>An inclusive university which is a catalyst for social justice, social mobility and economic prosperity by providing access to top-class university education for all those qualified and able to benefit.</a:t>
            </a:r>
            <a:endParaRPr lang="en-GB" sz="12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ounded Rectangle 5"/>
          <p:cNvSpPr/>
          <p:nvPr/>
        </p:nvSpPr>
        <p:spPr>
          <a:xfrm>
            <a:off x="3875682" y="2267669"/>
            <a:ext cx="2601532" cy="1764405"/>
          </a:xfrm>
          <a:prstGeom prst="roundRect">
            <a:avLst/>
          </a:prstGeom>
          <a:solidFill>
            <a:schemeClr val="bg1"/>
          </a:solidFill>
          <a:ln w="38100">
            <a:solidFill>
              <a:srgbClr val="CCCC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rebuchet MS" panose="020B0603020202020204" pitchFamily="34" charset="0"/>
                <a:ea typeface="Calibri" panose="020F0502020204030204" pitchFamily="34" charset="0"/>
                <a:cs typeface="Times New Roman" panose="02020603050405020304" pitchFamily="18" charset="0"/>
              </a:rPr>
              <a:t>An outstanding student experience characterised by the highest quality engagement and intellectual challenge which develops self-confidence thus enhancing career and life prospects</a:t>
            </a:r>
            <a:endParaRPr lang="en-GB" sz="12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ounded Rectangle 6"/>
          <p:cNvSpPr/>
          <p:nvPr/>
        </p:nvSpPr>
        <p:spPr>
          <a:xfrm>
            <a:off x="6739085" y="2267670"/>
            <a:ext cx="2601532" cy="1764405"/>
          </a:xfrm>
          <a:prstGeom prst="roundRect">
            <a:avLst/>
          </a:prstGeom>
          <a:solidFill>
            <a:schemeClr val="bg1"/>
          </a:solidFill>
          <a:ln w="38100">
            <a:solidFill>
              <a:srgbClr val="00FFC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rebuchet MS" panose="020B0603020202020204" pitchFamily="34" charset="0"/>
                <a:ea typeface="Calibri" panose="020F0502020204030204" pitchFamily="34" charset="0"/>
                <a:cs typeface="Times New Roman" panose="02020603050405020304" pitchFamily="18" charset="0"/>
              </a:rPr>
              <a:t>Vibrant and successful, known nationally and internationally for the excellence of its learning and teaching and for its sector leading integration of theory and practice</a:t>
            </a:r>
          </a:p>
        </p:txBody>
      </p:sp>
      <p:sp>
        <p:nvSpPr>
          <p:cNvPr id="8" name="Rounded Rectangle 7"/>
          <p:cNvSpPr/>
          <p:nvPr/>
        </p:nvSpPr>
        <p:spPr>
          <a:xfrm>
            <a:off x="2396252" y="4326144"/>
            <a:ext cx="2601532" cy="1764405"/>
          </a:xfrm>
          <a:prstGeom prst="roundRect">
            <a:avLst/>
          </a:prstGeom>
          <a:solidFill>
            <a:schemeClr val="bg1"/>
          </a:solidFill>
          <a:ln w="38100">
            <a:solidFill>
              <a:srgbClr val="0099C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GB" sz="1200" dirty="0">
                <a:solidFill>
                  <a:schemeClr val="tx1"/>
                </a:solidFill>
                <a:latin typeface="Trebuchet MS" panose="020B0603020202020204" pitchFamily="34" charset="0"/>
                <a:ea typeface="Calibri" panose="020F0502020204030204" pitchFamily="34" charset="0"/>
                <a:cs typeface="Times New Roman" panose="02020603050405020304" pitchFamily="18" charset="0"/>
              </a:rPr>
              <a:t>Research active and informed with areas of world leading activity underpinning key and distinctive curriculum areas in support of ‘real world’ learning.</a:t>
            </a:r>
            <a:endParaRPr lang="en-GB" sz="12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Rounded Rectangle 8"/>
          <p:cNvSpPr/>
          <p:nvPr/>
        </p:nvSpPr>
        <p:spPr>
          <a:xfrm>
            <a:off x="5324555" y="4326143"/>
            <a:ext cx="2601532" cy="1764405"/>
          </a:xfrm>
          <a:prstGeom prst="roundRect">
            <a:avLst/>
          </a:prstGeom>
          <a:solidFill>
            <a:schemeClr val="bg1"/>
          </a:solidFill>
          <a:ln w="38100">
            <a:solidFill>
              <a:srgbClr val="0066C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GB" sz="1200" dirty="0">
                <a:solidFill>
                  <a:schemeClr val="tx1"/>
                </a:solidFill>
                <a:latin typeface="Trebuchet MS" panose="020B0603020202020204" pitchFamily="34" charset="0"/>
                <a:ea typeface="Calibri" panose="020F0502020204030204" pitchFamily="34" charset="0"/>
                <a:cs typeface="Times New Roman" panose="02020603050405020304" pitchFamily="18" charset="0"/>
              </a:rPr>
              <a:t>The applied University for Southampton and the Solent region, with accelerating national and international influence, enabled by imaginative partnerships at home and abroad.</a:t>
            </a:r>
            <a:endParaRPr lang="en-GB" sz="12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80575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B914098-EA5F-4E0F-8262-B37EEDEAEE84}" type="slidenum">
              <a:rPr lang="en-GB" smtClean="0"/>
              <a:t>5</a:t>
            </a:fld>
            <a:endParaRPr lang="en-GB"/>
          </a:p>
        </p:txBody>
      </p:sp>
      <p:graphicFrame>
        <p:nvGraphicFramePr>
          <p:cNvPr id="5" name="Table 4"/>
          <p:cNvGraphicFramePr>
            <a:graphicFrameLocks noGrp="1"/>
          </p:cNvGraphicFramePr>
          <p:nvPr>
            <p:extLst/>
          </p:nvPr>
        </p:nvGraphicFramePr>
        <p:xfrm>
          <a:off x="665386" y="755501"/>
          <a:ext cx="9289033" cy="5472608"/>
        </p:xfrm>
        <a:graphic>
          <a:graphicData uri="http://schemas.openxmlformats.org/drawingml/2006/table">
            <a:tbl>
              <a:tblPr firstRow="1" bandRow="1">
                <a:tableStyleId>{5C22544A-7EE6-4342-B048-85BDC9FD1C3A}</a:tableStyleId>
              </a:tblPr>
              <a:tblGrid>
                <a:gridCol w="2019355">
                  <a:extLst>
                    <a:ext uri="{9D8B030D-6E8A-4147-A177-3AD203B41FA5}">
                      <a16:colId xmlns:a16="http://schemas.microsoft.com/office/drawing/2014/main" val="20000"/>
                    </a:ext>
                  </a:extLst>
                </a:gridCol>
                <a:gridCol w="403871">
                  <a:extLst>
                    <a:ext uri="{9D8B030D-6E8A-4147-A177-3AD203B41FA5}">
                      <a16:colId xmlns:a16="http://schemas.microsoft.com/office/drawing/2014/main" val="20001"/>
                    </a:ext>
                  </a:extLst>
                </a:gridCol>
                <a:gridCol w="2019355">
                  <a:extLst>
                    <a:ext uri="{9D8B030D-6E8A-4147-A177-3AD203B41FA5}">
                      <a16:colId xmlns:a16="http://schemas.microsoft.com/office/drawing/2014/main" val="20002"/>
                    </a:ext>
                  </a:extLst>
                </a:gridCol>
                <a:gridCol w="403871">
                  <a:extLst>
                    <a:ext uri="{9D8B030D-6E8A-4147-A177-3AD203B41FA5}">
                      <a16:colId xmlns:a16="http://schemas.microsoft.com/office/drawing/2014/main" val="20003"/>
                    </a:ext>
                  </a:extLst>
                </a:gridCol>
                <a:gridCol w="2019355">
                  <a:extLst>
                    <a:ext uri="{9D8B030D-6E8A-4147-A177-3AD203B41FA5}">
                      <a16:colId xmlns:a16="http://schemas.microsoft.com/office/drawing/2014/main" val="20004"/>
                    </a:ext>
                  </a:extLst>
                </a:gridCol>
                <a:gridCol w="403871">
                  <a:extLst>
                    <a:ext uri="{9D8B030D-6E8A-4147-A177-3AD203B41FA5}">
                      <a16:colId xmlns:a16="http://schemas.microsoft.com/office/drawing/2014/main" val="20005"/>
                    </a:ext>
                  </a:extLst>
                </a:gridCol>
                <a:gridCol w="2019355">
                  <a:extLst>
                    <a:ext uri="{9D8B030D-6E8A-4147-A177-3AD203B41FA5}">
                      <a16:colId xmlns:a16="http://schemas.microsoft.com/office/drawing/2014/main" val="20006"/>
                    </a:ext>
                  </a:extLst>
                </a:gridCol>
              </a:tblGrid>
              <a:tr h="1041217">
                <a:tc gridSpan="7">
                  <a:txBody>
                    <a:bodyPr/>
                    <a:lstStyle/>
                    <a:p>
                      <a:pPr algn="ctr"/>
                      <a:r>
                        <a:rPr lang="en-GB" sz="1200" b="1" dirty="0">
                          <a:solidFill>
                            <a:schemeClr val="bg1"/>
                          </a:solidFill>
                        </a:rPr>
                        <a:t>PEOPLE EXPERIENCE</a:t>
                      </a:r>
                    </a:p>
                  </a:txBody>
                  <a:tcPr anchor="ctr">
                    <a:solidFill>
                      <a:srgbClr val="008080"/>
                    </a:solidFill>
                  </a:tcPr>
                </a:tc>
                <a:tc hMerge="1">
                  <a:txBody>
                    <a:bodyPr/>
                    <a:lstStyle/>
                    <a:p>
                      <a:endParaRPr lang="en-GB" sz="800" dirty="0"/>
                    </a:p>
                  </a:txBody>
                  <a:tcPr/>
                </a:tc>
                <a:tc hMerge="1">
                  <a:txBody>
                    <a:bodyPr/>
                    <a:lstStyle/>
                    <a:p>
                      <a:endParaRPr lang="en-GB" sz="800" dirty="0"/>
                    </a:p>
                  </a:txBody>
                  <a:tcPr/>
                </a:tc>
                <a:tc hMerge="1">
                  <a:txBody>
                    <a:bodyPr/>
                    <a:lstStyle/>
                    <a:p>
                      <a:endParaRPr lang="en-GB" sz="800" dirty="0"/>
                    </a:p>
                  </a:txBody>
                  <a:tcPr/>
                </a:tc>
                <a:tc hMerge="1">
                  <a:txBody>
                    <a:bodyPr/>
                    <a:lstStyle/>
                    <a:p>
                      <a:endParaRPr lang="en-GB" sz="800" dirty="0"/>
                    </a:p>
                  </a:txBody>
                  <a:tcPr/>
                </a:tc>
                <a:tc hMerge="1">
                  <a:txBody>
                    <a:bodyPr/>
                    <a:lstStyle/>
                    <a:p>
                      <a:endParaRPr lang="en-GB" sz="800" dirty="0"/>
                    </a:p>
                  </a:txBody>
                  <a:tcPr/>
                </a:tc>
                <a:tc hMerge="1">
                  <a:txBody>
                    <a:bodyPr/>
                    <a:lstStyle/>
                    <a:p>
                      <a:endParaRPr lang="en-GB" sz="800" dirty="0"/>
                    </a:p>
                  </a:txBody>
                  <a:tcPr/>
                </a:tc>
                <a:extLst>
                  <a:ext uri="{0D108BD9-81ED-4DB2-BD59-A6C34878D82A}">
                    <a16:rowId xmlns:a16="http://schemas.microsoft.com/office/drawing/2014/main" val="10000"/>
                  </a:ext>
                </a:extLst>
              </a:tr>
              <a:tr h="337171">
                <a:tc>
                  <a:txBody>
                    <a:bodyPr/>
                    <a:lstStyle/>
                    <a:p>
                      <a:pPr algn="ctr"/>
                      <a:endParaRPr lang="en-GB" sz="1200" b="1" dirty="0">
                        <a:solidFill>
                          <a:schemeClr val="bg1"/>
                        </a:solidFill>
                      </a:endParaRPr>
                    </a:p>
                  </a:txBody>
                  <a:tcPr anchor="ctr">
                    <a:solidFill>
                      <a:schemeClr val="bg1"/>
                    </a:solidFill>
                  </a:tcPr>
                </a:tc>
                <a:tc>
                  <a:txBody>
                    <a:bodyPr/>
                    <a:lstStyle/>
                    <a:p>
                      <a:pPr algn="ctr"/>
                      <a:endParaRPr lang="en-GB" sz="1200" b="1" dirty="0">
                        <a:solidFill>
                          <a:schemeClr val="bg1"/>
                        </a:solidFill>
                      </a:endParaRPr>
                    </a:p>
                  </a:txBody>
                  <a:tcPr anchor="ctr">
                    <a:solidFill>
                      <a:schemeClr val="bg1"/>
                    </a:solidFill>
                  </a:tcPr>
                </a:tc>
                <a:tc>
                  <a:txBody>
                    <a:bodyPr/>
                    <a:lstStyle/>
                    <a:p>
                      <a:pPr algn="ctr"/>
                      <a:endParaRPr lang="en-GB" sz="1200" b="1" dirty="0">
                        <a:solidFill>
                          <a:schemeClr val="bg1"/>
                        </a:solidFill>
                      </a:endParaRPr>
                    </a:p>
                  </a:txBody>
                  <a:tcPr anchor="ctr">
                    <a:solidFill>
                      <a:schemeClr val="bg1"/>
                    </a:solidFill>
                  </a:tcPr>
                </a:tc>
                <a:tc>
                  <a:txBody>
                    <a:bodyPr/>
                    <a:lstStyle/>
                    <a:p>
                      <a:pPr algn="ctr"/>
                      <a:endParaRPr lang="en-GB" sz="1200" b="1" dirty="0">
                        <a:solidFill>
                          <a:schemeClr val="bg1"/>
                        </a:solidFill>
                      </a:endParaRPr>
                    </a:p>
                  </a:txBody>
                  <a:tcPr anchor="ctr">
                    <a:solidFill>
                      <a:schemeClr val="bg1"/>
                    </a:solidFill>
                  </a:tcPr>
                </a:tc>
                <a:tc>
                  <a:txBody>
                    <a:bodyPr/>
                    <a:lstStyle/>
                    <a:p>
                      <a:pPr algn="ctr"/>
                      <a:endParaRPr lang="en-GB" sz="1200" b="1" dirty="0">
                        <a:solidFill>
                          <a:schemeClr val="bg1"/>
                        </a:solidFill>
                      </a:endParaRPr>
                    </a:p>
                  </a:txBody>
                  <a:tcPr anchor="ctr">
                    <a:solidFill>
                      <a:schemeClr val="bg1"/>
                    </a:solidFill>
                  </a:tcPr>
                </a:tc>
                <a:tc>
                  <a:txBody>
                    <a:bodyPr/>
                    <a:lstStyle/>
                    <a:p>
                      <a:pPr algn="ctr"/>
                      <a:endParaRPr lang="en-GB" sz="1200" b="1" dirty="0">
                        <a:solidFill>
                          <a:schemeClr val="bg1"/>
                        </a:solidFill>
                      </a:endParaRPr>
                    </a:p>
                  </a:txBody>
                  <a:tcPr anchor="ctr">
                    <a:solidFill>
                      <a:schemeClr val="bg1"/>
                    </a:solidFill>
                  </a:tcPr>
                </a:tc>
                <a:tc>
                  <a:txBody>
                    <a:bodyPr/>
                    <a:lstStyle/>
                    <a:p>
                      <a:pPr algn="ctr"/>
                      <a:endParaRPr lang="en-GB" sz="1200" b="1" dirty="0">
                        <a:solidFill>
                          <a:schemeClr val="bg1"/>
                        </a:solidFill>
                      </a:endParaRPr>
                    </a:p>
                  </a:txBody>
                  <a:tcPr anchor="ctr">
                    <a:solidFill>
                      <a:schemeClr val="bg1"/>
                    </a:solidFill>
                  </a:tcPr>
                </a:tc>
                <a:extLst>
                  <a:ext uri="{0D108BD9-81ED-4DB2-BD59-A6C34878D82A}">
                    <a16:rowId xmlns:a16="http://schemas.microsoft.com/office/drawing/2014/main" val="10001"/>
                  </a:ext>
                </a:extLst>
              </a:tr>
              <a:tr h="2763644">
                <a:tc>
                  <a:txBody>
                    <a:bodyPr/>
                    <a:lstStyle/>
                    <a:p>
                      <a:pPr algn="ctr"/>
                      <a:r>
                        <a:rPr lang="en-GB" sz="1200" b="1" dirty="0">
                          <a:solidFill>
                            <a:schemeClr val="bg1"/>
                          </a:solidFill>
                        </a:rPr>
                        <a:t>LEARNING AND TEACHING</a:t>
                      </a:r>
                    </a:p>
                  </a:txBody>
                  <a:tcPr anchor="ctr">
                    <a:solidFill>
                      <a:srgbClr val="669900"/>
                    </a:solidFill>
                  </a:tcPr>
                </a:tc>
                <a:tc>
                  <a:txBody>
                    <a:bodyPr/>
                    <a:lstStyle/>
                    <a:p>
                      <a:pPr algn="ctr"/>
                      <a:endParaRPr lang="en-GB" sz="1200" b="1" dirty="0">
                        <a:solidFill>
                          <a:schemeClr val="bg1"/>
                        </a:solidFill>
                      </a:endParaRPr>
                    </a:p>
                  </a:txBody>
                  <a:tcPr anchor="ctr">
                    <a:solidFill>
                      <a:schemeClr val="bg1"/>
                    </a:solidFill>
                  </a:tcPr>
                </a:tc>
                <a:tc>
                  <a:txBody>
                    <a:bodyPr/>
                    <a:lstStyle/>
                    <a:p>
                      <a:pPr algn="ctr"/>
                      <a:r>
                        <a:rPr lang="en-GB" sz="1200" b="1" dirty="0">
                          <a:solidFill>
                            <a:schemeClr val="bg1"/>
                          </a:solidFill>
                        </a:rPr>
                        <a:t>RESEARCH AND INNOVATION</a:t>
                      </a:r>
                    </a:p>
                  </a:txBody>
                  <a:tcPr anchor="ctr">
                    <a:solidFill>
                      <a:srgbClr val="CCCC00"/>
                    </a:solidFill>
                  </a:tcPr>
                </a:tc>
                <a:tc>
                  <a:txBody>
                    <a:bodyPr/>
                    <a:lstStyle/>
                    <a:p>
                      <a:pPr algn="ctr"/>
                      <a:endParaRPr lang="en-GB" sz="1200" b="1" dirty="0">
                        <a:solidFill>
                          <a:schemeClr val="bg1"/>
                        </a:solidFill>
                      </a:endParaRPr>
                    </a:p>
                  </a:txBody>
                  <a:tcPr anchor="ctr">
                    <a:solidFill>
                      <a:schemeClr val="bg1"/>
                    </a:solidFill>
                  </a:tcPr>
                </a:tc>
                <a:tc>
                  <a:txBody>
                    <a:bodyPr/>
                    <a:lstStyle/>
                    <a:p>
                      <a:pPr algn="ctr"/>
                      <a:r>
                        <a:rPr lang="en-GB" sz="1200" b="1" dirty="0">
                          <a:solidFill>
                            <a:schemeClr val="bg1"/>
                          </a:solidFill>
                        </a:rPr>
                        <a:t>STUDENT ACHIEVEMENT</a:t>
                      </a:r>
                    </a:p>
                  </a:txBody>
                  <a:tcPr anchor="ctr">
                    <a:solidFill>
                      <a:srgbClr val="00CC99"/>
                    </a:solidFill>
                  </a:tcPr>
                </a:tc>
                <a:tc>
                  <a:txBody>
                    <a:bodyPr/>
                    <a:lstStyle/>
                    <a:p>
                      <a:pPr algn="ctr"/>
                      <a:endParaRPr lang="en-GB" sz="1200" b="1" dirty="0">
                        <a:solidFill>
                          <a:schemeClr val="bg1"/>
                        </a:solidFill>
                      </a:endParaRPr>
                    </a:p>
                  </a:txBody>
                  <a:tcPr anchor="ctr">
                    <a:solidFill>
                      <a:schemeClr val="bg1"/>
                    </a:solidFill>
                  </a:tcPr>
                </a:tc>
                <a:tc>
                  <a:txBody>
                    <a:bodyPr/>
                    <a:lstStyle/>
                    <a:p>
                      <a:pPr algn="ctr"/>
                      <a:r>
                        <a:rPr lang="en-GB" sz="1200" b="1" dirty="0">
                          <a:solidFill>
                            <a:schemeClr val="bg1"/>
                          </a:solidFill>
                        </a:rPr>
                        <a:t>INTERNATIONALISATION</a:t>
                      </a:r>
                    </a:p>
                  </a:txBody>
                  <a:tcPr anchor="ctr">
                    <a:solidFill>
                      <a:srgbClr val="009999"/>
                    </a:solidFill>
                  </a:tcPr>
                </a:tc>
                <a:extLst>
                  <a:ext uri="{0D108BD9-81ED-4DB2-BD59-A6C34878D82A}">
                    <a16:rowId xmlns:a16="http://schemas.microsoft.com/office/drawing/2014/main" val="10002"/>
                  </a:ext>
                </a:extLst>
              </a:tr>
              <a:tr h="337171">
                <a:tc>
                  <a:txBody>
                    <a:bodyPr/>
                    <a:lstStyle/>
                    <a:p>
                      <a:pPr algn="ctr"/>
                      <a:endParaRPr lang="en-GB" sz="1200" b="1" dirty="0">
                        <a:solidFill>
                          <a:schemeClr val="bg1"/>
                        </a:solidFill>
                      </a:endParaRPr>
                    </a:p>
                  </a:txBody>
                  <a:tcPr anchor="ctr">
                    <a:solidFill>
                      <a:schemeClr val="bg1"/>
                    </a:solidFill>
                  </a:tcPr>
                </a:tc>
                <a:tc>
                  <a:txBody>
                    <a:bodyPr/>
                    <a:lstStyle/>
                    <a:p>
                      <a:pPr algn="ctr"/>
                      <a:endParaRPr lang="en-GB" sz="1200" b="1" dirty="0">
                        <a:solidFill>
                          <a:schemeClr val="bg1"/>
                        </a:solidFill>
                      </a:endParaRPr>
                    </a:p>
                  </a:txBody>
                  <a:tcPr anchor="ctr">
                    <a:solidFill>
                      <a:schemeClr val="bg1"/>
                    </a:solidFill>
                  </a:tcPr>
                </a:tc>
                <a:tc>
                  <a:txBody>
                    <a:bodyPr/>
                    <a:lstStyle/>
                    <a:p>
                      <a:pPr algn="ctr"/>
                      <a:endParaRPr lang="en-GB" sz="1200" b="1" dirty="0">
                        <a:solidFill>
                          <a:schemeClr val="bg1"/>
                        </a:solidFill>
                      </a:endParaRPr>
                    </a:p>
                  </a:txBody>
                  <a:tcPr anchor="ctr">
                    <a:solidFill>
                      <a:schemeClr val="bg1"/>
                    </a:solidFill>
                  </a:tcPr>
                </a:tc>
                <a:tc>
                  <a:txBody>
                    <a:bodyPr/>
                    <a:lstStyle/>
                    <a:p>
                      <a:pPr algn="ctr"/>
                      <a:endParaRPr lang="en-GB" sz="1200" b="1" dirty="0">
                        <a:solidFill>
                          <a:schemeClr val="bg1"/>
                        </a:solidFill>
                      </a:endParaRPr>
                    </a:p>
                  </a:txBody>
                  <a:tcPr anchor="ctr">
                    <a:solidFill>
                      <a:schemeClr val="bg1"/>
                    </a:solidFill>
                  </a:tcPr>
                </a:tc>
                <a:tc>
                  <a:txBody>
                    <a:bodyPr/>
                    <a:lstStyle/>
                    <a:p>
                      <a:pPr algn="ctr"/>
                      <a:endParaRPr lang="en-GB" sz="1200" b="1" dirty="0">
                        <a:solidFill>
                          <a:schemeClr val="bg1"/>
                        </a:solidFill>
                      </a:endParaRPr>
                    </a:p>
                  </a:txBody>
                  <a:tcPr anchor="ctr">
                    <a:solidFill>
                      <a:schemeClr val="bg1"/>
                    </a:solidFill>
                  </a:tcPr>
                </a:tc>
                <a:tc>
                  <a:txBody>
                    <a:bodyPr/>
                    <a:lstStyle/>
                    <a:p>
                      <a:pPr algn="ctr"/>
                      <a:endParaRPr lang="en-GB" sz="1200" b="1" dirty="0">
                        <a:solidFill>
                          <a:schemeClr val="bg1"/>
                        </a:solidFill>
                      </a:endParaRPr>
                    </a:p>
                  </a:txBody>
                  <a:tcPr anchor="ctr">
                    <a:solidFill>
                      <a:schemeClr val="bg1"/>
                    </a:solidFill>
                  </a:tcPr>
                </a:tc>
                <a:tc>
                  <a:txBody>
                    <a:bodyPr/>
                    <a:lstStyle/>
                    <a:p>
                      <a:pPr algn="ctr"/>
                      <a:endParaRPr lang="en-GB" sz="1200" b="1" dirty="0">
                        <a:solidFill>
                          <a:schemeClr val="bg1"/>
                        </a:solidFill>
                      </a:endParaRPr>
                    </a:p>
                  </a:txBody>
                  <a:tcPr anchor="ctr">
                    <a:solidFill>
                      <a:schemeClr val="bg1"/>
                    </a:solidFill>
                  </a:tcPr>
                </a:tc>
                <a:extLst>
                  <a:ext uri="{0D108BD9-81ED-4DB2-BD59-A6C34878D82A}">
                    <a16:rowId xmlns:a16="http://schemas.microsoft.com/office/drawing/2014/main" val="10003"/>
                  </a:ext>
                </a:extLst>
              </a:tr>
              <a:tr h="993405">
                <a:tc gridSpan="3">
                  <a:txBody>
                    <a:bodyPr/>
                    <a:lstStyle/>
                    <a:p>
                      <a:pPr algn="ctr"/>
                      <a:r>
                        <a:rPr lang="en-GB" sz="1200" b="1" dirty="0">
                          <a:solidFill>
                            <a:schemeClr val="bg1"/>
                          </a:solidFill>
                        </a:rPr>
                        <a:t>RECRUITMENT</a:t>
                      </a:r>
                    </a:p>
                  </a:txBody>
                  <a:tcPr anchor="ctr">
                    <a:solidFill>
                      <a:srgbClr val="0099CC"/>
                    </a:solidFill>
                  </a:tcPr>
                </a:tc>
                <a:tc hMerge="1">
                  <a:txBody>
                    <a:bodyPr/>
                    <a:lstStyle/>
                    <a:p>
                      <a:endParaRPr lang="en-GB" sz="800" dirty="0"/>
                    </a:p>
                  </a:txBody>
                  <a:tcPr/>
                </a:tc>
                <a:tc hMerge="1">
                  <a:txBody>
                    <a:bodyPr/>
                    <a:lstStyle/>
                    <a:p>
                      <a:endParaRPr lang="en-GB" sz="800" dirty="0"/>
                    </a:p>
                  </a:txBody>
                  <a:tcPr/>
                </a:tc>
                <a:tc>
                  <a:txBody>
                    <a:bodyPr/>
                    <a:lstStyle/>
                    <a:p>
                      <a:pPr algn="ctr"/>
                      <a:endParaRPr lang="en-GB" sz="1200" b="1" dirty="0">
                        <a:solidFill>
                          <a:schemeClr val="bg1"/>
                        </a:solidFill>
                      </a:endParaRPr>
                    </a:p>
                  </a:txBody>
                  <a:tcPr anchor="ctr">
                    <a:solidFill>
                      <a:schemeClr val="bg1"/>
                    </a:solidFill>
                  </a:tcPr>
                </a:tc>
                <a:tc gridSpan="3">
                  <a:txBody>
                    <a:bodyPr/>
                    <a:lstStyle/>
                    <a:p>
                      <a:pPr algn="ctr"/>
                      <a:r>
                        <a:rPr lang="en-GB" sz="1200" b="1" dirty="0">
                          <a:solidFill>
                            <a:schemeClr val="bg1"/>
                          </a:solidFill>
                        </a:rPr>
                        <a:t>REPUTATION</a:t>
                      </a:r>
                    </a:p>
                  </a:txBody>
                  <a:tcPr anchor="ctr">
                    <a:solidFill>
                      <a:srgbClr val="0066CC"/>
                    </a:solidFill>
                  </a:tcPr>
                </a:tc>
                <a:tc hMerge="1">
                  <a:txBody>
                    <a:bodyPr/>
                    <a:lstStyle/>
                    <a:p>
                      <a:endParaRPr lang="en-GB" sz="800" dirty="0"/>
                    </a:p>
                  </a:txBody>
                  <a:tcPr/>
                </a:tc>
                <a:tc hMerge="1">
                  <a:txBody>
                    <a:bodyPr/>
                    <a:lstStyle/>
                    <a:p>
                      <a:endParaRPr lang="en-GB" sz="800"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938678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GB" sz="3600" b="1" spc="300" dirty="0"/>
              <a:t>OUR FIVE ACADEMIC SCHOOLS</a:t>
            </a:r>
          </a:p>
        </p:txBody>
      </p:sp>
      <p:sp>
        <p:nvSpPr>
          <p:cNvPr id="4" name="Slide Number Placeholder 3"/>
          <p:cNvSpPr>
            <a:spLocks noGrp="1"/>
          </p:cNvSpPr>
          <p:nvPr>
            <p:ph type="sldNum" sz="quarter" idx="12"/>
          </p:nvPr>
        </p:nvSpPr>
        <p:spPr/>
        <p:txBody>
          <a:bodyPr/>
          <a:lstStyle/>
          <a:p>
            <a:fld id="{7B914098-EA5F-4E0F-8262-B37EEDEAEE84}" type="slidenum">
              <a:rPr lang="en-GB" smtClean="0"/>
              <a:t>6</a:t>
            </a:fld>
            <a:endParaRPr lang="en-GB"/>
          </a:p>
        </p:txBody>
      </p:sp>
      <p:pic>
        <p:nvPicPr>
          <p:cNvPr id="5" name="Picture 4"/>
          <p:cNvPicPr>
            <a:picLocks noChangeAspect="1"/>
          </p:cNvPicPr>
          <p:nvPr/>
        </p:nvPicPr>
        <p:blipFill rotWithShape="1">
          <a:blip r:embed="rId2"/>
          <a:srcRect l="28850" t="42080" r="9500" b="8961"/>
          <a:stretch/>
        </p:blipFill>
        <p:spPr>
          <a:xfrm>
            <a:off x="474897" y="2190903"/>
            <a:ext cx="9865096" cy="4896545"/>
          </a:xfrm>
          <a:prstGeom prst="rect">
            <a:avLst/>
          </a:prstGeom>
        </p:spPr>
      </p:pic>
    </p:spTree>
    <p:extLst>
      <p:ext uri="{BB962C8B-B14F-4D97-AF65-F5344CB8AC3E}">
        <p14:creationId xmlns:p14="http://schemas.microsoft.com/office/powerpoint/2010/main" val="4278492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59705" y="755501"/>
            <a:ext cx="7895481" cy="5697687"/>
          </a:xfrm>
        </p:spPr>
        <p:txBody>
          <a:bodyPr/>
          <a:lstStyle/>
          <a:p>
            <a:r>
              <a:rPr lang="en-GB" sz="3600" b="1" spc="300" dirty="0"/>
              <a:t>OUR EAST PARK CAMPUS</a:t>
            </a:r>
          </a:p>
          <a:p>
            <a:endParaRPr lang="en-GB" b="1" dirty="0"/>
          </a:p>
        </p:txBody>
      </p:sp>
      <p:sp>
        <p:nvSpPr>
          <p:cNvPr id="4" name="Slide Number Placeholder 3"/>
          <p:cNvSpPr>
            <a:spLocks noGrp="1"/>
          </p:cNvSpPr>
          <p:nvPr>
            <p:ph type="sldNum" sz="quarter" idx="12"/>
          </p:nvPr>
        </p:nvSpPr>
        <p:spPr/>
        <p:txBody>
          <a:bodyPr/>
          <a:lstStyle/>
          <a:p>
            <a:fld id="{7B914098-EA5F-4E0F-8262-B37EEDEAEE84}" type="slidenum">
              <a:rPr lang="en-GB" smtClean="0"/>
              <a:t>7</a:t>
            </a:fld>
            <a:endParaRPr lang="en-GB"/>
          </a:p>
        </p:txBody>
      </p:sp>
      <p:pic>
        <p:nvPicPr>
          <p:cNvPr id="5" name="Picture 4"/>
          <p:cNvPicPr>
            <a:picLocks noChangeAspect="1"/>
          </p:cNvPicPr>
          <p:nvPr/>
        </p:nvPicPr>
        <p:blipFill rotWithShape="1">
          <a:blip r:embed="rId2"/>
          <a:srcRect l="29750" t="40640" r="10401" b="9681"/>
          <a:stretch/>
        </p:blipFill>
        <p:spPr>
          <a:xfrm>
            <a:off x="449362" y="1751231"/>
            <a:ext cx="9577064" cy="4968553"/>
          </a:xfrm>
          <a:prstGeom prst="rect">
            <a:avLst/>
          </a:prstGeom>
        </p:spPr>
      </p:pic>
    </p:spTree>
    <p:extLst>
      <p:ext uri="{BB962C8B-B14F-4D97-AF65-F5344CB8AC3E}">
        <p14:creationId xmlns:p14="http://schemas.microsoft.com/office/powerpoint/2010/main" val="46955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B914098-EA5F-4E0F-8262-B37EEDEAEE84}" type="slidenum">
              <a:rPr lang="en-GB" smtClean="0"/>
              <a:t>8</a:t>
            </a:fld>
            <a:endParaRPr lang="en-GB"/>
          </a:p>
        </p:txBody>
      </p:sp>
      <p:pic>
        <p:nvPicPr>
          <p:cNvPr id="5" name="Picture 4"/>
          <p:cNvPicPr/>
          <p:nvPr/>
        </p:nvPicPr>
        <p:blipFill>
          <a:blip r:embed="rId2"/>
          <a:stretch>
            <a:fillRect/>
          </a:stretch>
        </p:blipFill>
        <p:spPr>
          <a:xfrm>
            <a:off x="-1" y="317"/>
            <a:ext cx="10691813" cy="7559358"/>
          </a:xfrm>
          <a:prstGeom prst="rect">
            <a:avLst/>
          </a:prstGeom>
        </p:spPr>
      </p:pic>
      <p:sp>
        <p:nvSpPr>
          <p:cNvPr id="2" name="Content Placeholder 1"/>
          <p:cNvSpPr>
            <a:spLocks noGrp="1"/>
          </p:cNvSpPr>
          <p:nvPr>
            <p:ph idx="1"/>
          </p:nvPr>
        </p:nvSpPr>
        <p:spPr>
          <a:xfrm>
            <a:off x="0" y="23741"/>
            <a:ext cx="10458474" cy="5226051"/>
          </a:xfrm>
        </p:spPr>
        <p:txBody>
          <a:bodyPr/>
          <a:lstStyle/>
          <a:p>
            <a:r>
              <a:rPr lang="en-GB" sz="3600" b="1" spc="300" dirty="0">
                <a:solidFill>
                  <a:srgbClr val="FF0000"/>
                </a:solidFill>
              </a:rPr>
              <a:t>THE SPARK</a:t>
            </a:r>
          </a:p>
          <a:p>
            <a:endParaRPr lang="en-GB" b="1" dirty="0">
              <a:solidFill>
                <a:srgbClr val="FF0000"/>
              </a:solidFill>
            </a:endParaRPr>
          </a:p>
          <a:p>
            <a:r>
              <a:rPr lang="en-GB" sz="2000" b="1" spc="0" dirty="0">
                <a:solidFill>
                  <a:schemeClr val="tx1"/>
                </a:solidFill>
              </a:rPr>
              <a:t>Our new £33million teaching and learning facility, also housing our Conference Centre</a:t>
            </a:r>
          </a:p>
        </p:txBody>
      </p:sp>
    </p:spTree>
    <p:extLst>
      <p:ext uri="{BB962C8B-B14F-4D97-AF65-F5344CB8AC3E}">
        <p14:creationId xmlns:p14="http://schemas.microsoft.com/office/powerpoint/2010/main" val="1872903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B914098-EA5F-4E0F-8262-B37EEDEAEE84}" type="slidenum">
              <a:rPr lang="en-GB" smtClean="0"/>
              <a:t>9</a:t>
            </a:fld>
            <a:endParaRPr lang="en-GB"/>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338" y="755501"/>
            <a:ext cx="10260235" cy="5865832"/>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9882" y="4627981"/>
            <a:ext cx="3689112" cy="2577229"/>
          </a:xfrm>
          <a:prstGeom prst="rect">
            <a:avLst/>
          </a:prstGeom>
        </p:spPr>
      </p:pic>
      <p:sp>
        <p:nvSpPr>
          <p:cNvPr id="7" name="Content Placeholder 1"/>
          <p:cNvSpPr>
            <a:spLocks noGrp="1"/>
          </p:cNvSpPr>
          <p:nvPr>
            <p:ph idx="1"/>
          </p:nvPr>
        </p:nvSpPr>
        <p:spPr>
          <a:xfrm>
            <a:off x="1182141" y="171624"/>
            <a:ext cx="7895481" cy="5430163"/>
          </a:xfrm>
        </p:spPr>
        <p:txBody>
          <a:bodyPr>
            <a:normAutofit/>
          </a:bodyPr>
          <a:lstStyle/>
          <a:p>
            <a:r>
              <a:rPr lang="en-GB" sz="3600" b="1" spc="300" dirty="0"/>
              <a:t>OUR ST MARY’S CAMPUS</a:t>
            </a:r>
          </a:p>
          <a:p>
            <a:endParaRPr lang="en-GB" sz="3600" b="1" spc="300" dirty="0"/>
          </a:p>
        </p:txBody>
      </p:sp>
    </p:spTree>
    <p:extLst>
      <p:ext uri="{BB962C8B-B14F-4D97-AF65-F5344CB8AC3E}">
        <p14:creationId xmlns:p14="http://schemas.microsoft.com/office/powerpoint/2010/main" val="3644821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ustom 551">
      <a:dk1>
        <a:sysClr val="windowText" lastClr="000000"/>
      </a:dk1>
      <a:lt1>
        <a:sysClr val="window" lastClr="FFFFFF"/>
      </a:lt1>
      <a:dk2>
        <a:srgbClr val="172934"/>
      </a:dk2>
      <a:lt2>
        <a:srgbClr val="E7E6E6"/>
      </a:lt2>
      <a:accent1>
        <a:srgbClr val="E30613"/>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defRPr sz="1400" dirty="0" err="1" smtClean="0">
            <a:solidFill>
              <a:schemeClr val="tx2"/>
            </a:solidFill>
          </a:defRPr>
        </a:defPPr>
      </a:lstStyle>
    </a:txDef>
  </a:objectDefaults>
  <a:extraClrSchemeLst/>
  <a:extLst>
    <a:ext uri="{05A4C25C-085E-4340-85A3-A5531E510DB2}">
      <thm15:themeFamily xmlns:thm15="http://schemas.microsoft.com/office/thememl/2012/main" name="solent-ppt-template-newlogo" id="{F07DA130-6BDF-4F2F-87E8-A9988A88E96A}" vid="{00F91496-C0CA-4C79-8170-FF10C12D07B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solent-ppt-template-newlogo</Template>
  <TotalTime>236</TotalTime>
  <Words>698</Words>
  <Application>Microsoft Office PowerPoint</Application>
  <PresentationFormat>Custom</PresentationFormat>
  <Paragraphs>111</Paragraphs>
  <Slides>23</Slides>
  <Notes>5</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Building an excellent university</vt:lpstr>
      <vt:lpstr>Solent university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CONNECTED TO BUSINESS   </vt:lpstr>
      <vt:lpstr>ACCREDITED TO MEET INDUSTRY STANDARDS </vt:lpstr>
      <vt:lpstr>WE’RE CREATIVE   </vt:lpstr>
      <vt:lpstr>A LEADING MARITIME PROVIDER </vt:lpstr>
      <vt:lpstr>A LEADING Health, Sport and social science PROVIDER </vt:lpstr>
      <vt:lpstr>NATIONAL STUDENT SURVEY (NSS)  The University’s scores increased in eight of the nine  survey areas that were comparable to 2017. Overall satisfaction in the sector decreased whilst Solent increased its score to 83%, our highest ever achieved score.  The overall response rate at University level was 80%, also our highest ever.   The LTSAC will receive a full analysis of results. An NSS monitoring group will continue to develop a structured enhancement and intervention plan.  </vt:lpstr>
      <vt:lpstr>NATIONAL STUDENT SURVEY (NSS)  </vt:lpstr>
      <vt:lpstr>WE’RE INCLUSIVE AND STUDENT FOCUSED     </vt:lpstr>
      <vt:lpstr>PowerPoint Presentation</vt:lpstr>
      <vt:lpstr>PowerPoint Presentation</vt:lpstr>
    </vt:vector>
  </TitlesOfParts>
  <Company>Southampton Solent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and excellent university</dc:title>
  <dc:creator>Aggie Larus-Hartley</dc:creator>
  <cp:lastModifiedBy>Aggie Larus-Hartley</cp:lastModifiedBy>
  <cp:revision>16</cp:revision>
  <cp:lastPrinted>2018-08-16T13:28:55Z</cp:lastPrinted>
  <dcterms:created xsi:type="dcterms:W3CDTF">2018-08-16T12:48:18Z</dcterms:created>
  <dcterms:modified xsi:type="dcterms:W3CDTF">2018-08-29T10:32:04Z</dcterms:modified>
</cp:coreProperties>
</file>