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6"/>
  </p:notesMasterIdLst>
  <p:sldIdLst>
    <p:sldId id="295" r:id="rId5"/>
  </p:sldIdLst>
  <p:sldSz cx="10691813" cy="7559675"/>
  <p:notesSz cx="6858000" cy="9144000"/>
  <p:defaultTextStyle>
    <a:defPPr>
      <a:defRPr lang="en-US"/>
    </a:defPPr>
    <a:lvl1pPr marL="0" algn="l" defTabSz="1042229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1pPr>
    <a:lvl2pPr marL="521116" algn="l" defTabSz="1042229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2pPr>
    <a:lvl3pPr marL="1042229" algn="l" defTabSz="1042229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3pPr>
    <a:lvl4pPr marL="1563342" algn="l" defTabSz="1042229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4pPr>
    <a:lvl5pPr marL="2084458" algn="l" defTabSz="1042229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5pPr>
    <a:lvl6pPr marL="2605570" algn="l" defTabSz="1042229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6pPr>
    <a:lvl7pPr marL="3126686" algn="l" defTabSz="1042229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7pPr>
    <a:lvl8pPr marL="3647800" algn="l" defTabSz="1042229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8pPr>
    <a:lvl9pPr marL="4168915" algn="l" defTabSz="1042229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 Jenner" initials="MJ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73C"/>
    <a:srgbClr val="E1251A"/>
    <a:srgbClr val="E22319"/>
    <a:srgbClr val="D6DAD9"/>
    <a:srgbClr val="E30613"/>
    <a:srgbClr val="33FF34"/>
    <a:srgbClr val="828186"/>
    <a:srgbClr val="FFFFFF"/>
    <a:srgbClr val="A5A9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F342FC-5BD9-46E8-BCCB-01F2145E81FB}" v="4" dt="2020-11-30T11:37:50.314"/>
    <p1510:client id="{CB33A3E0-6EC3-7E17-D41F-2F8A5E69DE1D}" v="2" dt="2020-11-30T11:45:36.1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358" y="62"/>
      </p:cViewPr>
      <p:guideLst>
        <p:guide orient="horz" pos="2381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commentAuthors" Target="commentAuthor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EFA44-0771-4DFC-B26A-9102D4547DD2}" type="datetimeFigureOut">
              <a:rPr lang="en-GB" smtClean="0"/>
              <a:t>22/03/2021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4A314-C704-4C33-84AA-6D9A56C39A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104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15" algn="l" defTabSz="9138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34" algn="l" defTabSz="9138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52" algn="l" defTabSz="9138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69" algn="l" defTabSz="9138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87" algn="l" defTabSz="9138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503" algn="l" defTabSz="9138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22" algn="l" defTabSz="9138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39" algn="l" defTabSz="9138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519"/>
            <a:ext cx="10691812" cy="7558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1510" y="5837245"/>
            <a:ext cx="6477000" cy="752805"/>
          </a:xfrm>
        </p:spPr>
        <p:txBody>
          <a:bodyPr anchor="b">
            <a:normAutofit/>
          </a:bodyPr>
          <a:lstStyle>
            <a:lvl1pPr algn="l">
              <a:defRPr sz="3600" spc="5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1510" y="6717044"/>
            <a:ext cx="8018860" cy="762000"/>
          </a:xfrm>
        </p:spPr>
        <p:txBody>
          <a:bodyPr>
            <a:normAutofit/>
          </a:bodyPr>
          <a:lstStyle>
            <a:lvl1pPr marL="0" indent="0" algn="l">
              <a:buNone/>
              <a:defRPr sz="20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377991" indent="0" algn="ctr">
              <a:buNone/>
              <a:defRPr sz="1653"/>
            </a:lvl2pPr>
            <a:lvl3pPr marL="755982" indent="0" algn="ctr">
              <a:buNone/>
              <a:defRPr sz="1488"/>
            </a:lvl3pPr>
            <a:lvl4pPr marL="1133972" indent="0" algn="ctr">
              <a:buNone/>
              <a:defRPr sz="1323"/>
            </a:lvl4pPr>
            <a:lvl5pPr marL="1511964" indent="0" algn="ctr">
              <a:buNone/>
              <a:defRPr sz="1323"/>
            </a:lvl5pPr>
            <a:lvl6pPr marL="1889953" indent="0" algn="ctr">
              <a:buNone/>
              <a:defRPr sz="1323"/>
            </a:lvl6pPr>
            <a:lvl7pPr marL="2267946" indent="0" algn="ctr">
              <a:buNone/>
              <a:defRPr sz="1323"/>
            </a:lvl7pPr>
            <a:lvl8pPr marL="2645936" indent="0" algn="ctr">
              <a:buNone/>
              <a:defRPr sz="1323"/>
            </a:lvl8pPr>
            <a:lvl9pPr marL="3023927" indent="0" algn="ctr">
              <a:buNone/>
              <a:defRPr sz="1323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31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519"/>
            <a:ext cx="10691812" cy="7558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07410" y="2900038"/>
            <a:ext cx="6477000" cy="752805"/>
          </a:xfrm>
        </p:spPr>
        <p:txBody>
          <a:bodyPr anchor="b">
            <a:normAutofit/>
          </a:bodyPr>
          <a:lstStyle>
            <a:lvl1pPr algn="ctr">
              <a:defRPr sz="3600" spc="5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36480" y="3779837"/>
            <a:ext cx="801886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7991" indent="0" algn="ctr">
              <a:buNone/>
              <a:defRPr sz="1653"/>
            </a:lvl2pPr>
            <a:lvl3pPr marL="755982" indent="0" algn="ctr">
              <a:buNone/>
              <a:defRPr sz="1488"/>
            </a:lvl3pPr>
            <a:lvl4pPr marL="1133972" indent="0" algn="ctr">
              <a:buNone/>
              <a:defRPr sz="1323"/>
            </a:lvl4pPr>
            <a:lvl5pPr marL="1511964" indent="0" algn="ctr">
              <a:buNone/>
              <a:defRPr sz="1323"/>
            </a:lvl5pPr>
            <a:lvl6pPr marL="1889953" indent="0" algn="ctr">
              <a:buNone/>
              <a:defRPr sz="1323"/>
            </a:lvl6pPr>
            <a:lvl7pPr marL="2267946" indent="0" algn="ctr">
              <a:buNone/>
              <a:defRPr sz="1323"/>
            </a:lvl7pPr>
            <a:lvl8pPr marL="2645936" indent="0" algn="ctr">
              <a:buNone/>
              <a:defRPr sz="1323"/>
            </a:lvl8pPr>
            <a:lvl9pPr marL="3023927" indent="0" algn="ctr">
              <a:buNone/>
              <a:defRPr sz="1323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519"/>
            <a:ext cx="10691812" cy="7558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07410" y="2900038"/>
            <a:ext cx="6477000" cy="752805"/>
          </a:xfrm>
        </p:spPr>
        <p:txBody>
          <a:bodyPr anchor="b">
            <a:normAutofit/>
          </a:bodyPr>
          <a:lstStyle>
            <a:lvl1pPr algn="ctr">
              <a:defRPr sz="3600" spc="5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36480" y="3779837"/>
            <a:ext cx="801886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377991" indent="0" algn="ctr">
              <a:buNone/>
              <a:defRPr sz="1653"/>
            </a:lvl2pPr>
            <a:lvl3pPr marL="755982" indent="0" algn="ctr">
              <a:buNone/>
              <a:defRPr sz="1488"/>
            </a:lvl3pPr>
            <a:lvl4pPr marL="1133972" indent="0" algn="ctr">
              <a:buNone/>
              <a:defRPr sz="1323"/>
            </a:lvl4pPr>
            <a:lvl5pPr marL="1511964" indent="0" algn="ctr">
              <a:buNone/>
              <a:defRPr sz="1323"/>
            </a:lvl5pPr>
            <a:lvl6pPr marL="1889953" indent="0" algn="ctr">
              <a:buNone/>
              <a:defRPr sz="1323"/>
            </a:lvl6pPr>
            <a:lvl7pPr marL="2267946" indent="0" algn="ctr">
              <a:buNone/>
              <a:defRPr sz="1323"/>
            </a:lvl7pPr>
            <a:lvl8pPr marL="2645936" indent="0" algn="ctr">
              <a:buNone/>
              <a:defRPr sz="1323"/>
            </a:lvl8pPr>
            <a:lvl9pPr marL="3023927" indent="0" algn="ctr">
              <a:buNone/>
              <a:defRPr sz="1323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43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C280F-138C-4011-A1CD-C6E7BD70762D}" type="datetime1">
              <a:rPr lang="en-GB" smtClean="0"/>
              <a:t>22/03/2021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solent.ac.uk/postgrad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4098-EA5F-4E0F-8262-B37EEDEAEE84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504667" y="1560023"/>
            <a:ext cx="9794240" cy="5267821"/>
          </a:xfrm>
        </p:spPr>
        <p:txBody>
          <a:bodyPr>
            <a:normAutofit/>
          </a:bodyPr>
          <a:lstStyle>
            <a:lvl1pPr>
              <a:defRPr sz="140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04667" y="1022353"/>
            <a:ext cx="9794240" cy="471484"/>
          </a:xfrm>
        </p:spPr>
        <p:txBody>
          <a:bodyPr>
            <a:normAutofit/>
          </a:bodyPr>
          <a:lstStyle>
            <a:lvl1pPr>
              <a:defRPr sz="2400" spc="38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SUBHEADER</a:t>
            </a:r>
            <a:endParaRPr lang="en-GB"/>
          </a:p>
        </p:txBody>
      </p:sp>
      <p:sp>
        <p:nvSpPr>
          <p:cNvPr id="9" name="Title 6"/>
          <p:cNvSpPr>
            <a:spLocks noGrp="1"/>
          </p:cNvSpPr>
          <p:nvPr>
            <p:ph type="title" hasCustomPrompt="1"/>
          </p:nvPr>
        </p:nvSpPr>
        <p:spPr>
          <a:xfrm>
            <a:off x="504667" y="385831"/>
            <a:ext cx="9794240" cy="567477"/>
          </a:xfrm>
        </p:spPr>
        <p:txBody>
          <a:bodyPr>
            <a:normAutofit/>
          </a:bodyPr>
          <a:lstStyle>
            <a:lvl1pPr>
              <a:defRPr sz="3600" baseline="0">
                <a:latin typeface="Calibri" panose="020F0502020204030204" pitchFamily="34" charset="0"/>
              </a:defRPr>
            </a:lvl1pPr>
          </a:lstStyle>
          <a:p>
            <a:r>
              <a:rPr lang="en-US"/>
              <a:t>HEADER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45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3808" y="4364037"/>
            <a:ext cx="2667000" cy="2250850"/>
          </a:xfrm>
        </p:spPr>
        <p:txBody>
          <a:bodyPr>
            <a:normAutofit/>
          </a:bodyPr>
          <a:lstStyle>
            <a:lvl1pPr algn="ctr">
              <a:spcAft>
                <a:spcPts val="600"/>
              </a:spcAft>
              <a:defRPr sz="1200" spc="320" baseline="0">
                <a:latin typeface="Calibri" panose="020F0502020204030204" pitchFamily="34" charset="0"/>
              </a:defRPr>
            </a:lvl1pPr>
            <a:lvl2pPr algn="ctr">
              <a:defRPr sz="1200">
                <a:latin typeface="Calibri" panose="020F050202020403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AFC02-0776-451A-9A36-8752824E4E23}" type="datetime1">
              <a:rPr lang="en-GB" smtClean="0"/>
              <a:t>22/03/2021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solent.ac.uk/postgrad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4098-EA5F-4E0F-8262-B37EEDEAEE8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025107" y="4364037"/>
            <a:ext cx="2667000" cy="2250850"/>
          </a:xfrm>
        </p:spPr>
        <p:txBody>
          <a:bodyPr>
            <a:normAutofit/>
          </a:bodyPr>
          <a:lstStyle>
            <a:lvl1pPr algn="ctr">
              <a:spcAft>
                <a:spcPts val="600"/>
              </a:spcAft>
              <a:defRPr sz="1200" spc="320" baseline="0">
                <a:latin typeface="Calibri" panose="020F0502020204030204" pitchFamily="34" charset="0"/>
              </a:defRPr>
            </a:lvl1pPr>
            <a:lvl2pPr algn="ctr">
              <a:defRPr sz="1200">
                <a:latin typeface="Calibri" panose="020F050202020403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6806410" y="4364037"/>
            <a:ext cx="2667000" cy="2250850"/>
          </a:xfrm>
        </p:spPr>
        <p:txBody>
          <a:bodyPr>
            <a:normAutofit/>
          </a:bodyPr>
          <a:lstStyle>
            <a:lvl1pPr algn="ctr">
              <a:spcAft>
                <a:spcPts val="600"/>
              </a:spcAft>
              <a:defRPr sz="1200" spc="320" baseline="0">
                <a:latin typeface="Calibri" panose="020F0502020204030204" pitchFamily="34" charset="0"/>
              </a:defRPr>
            </a:lvl1pPr>
            <a:lvl2pPr algn="ctr">
              <a:defRPr sz="1200">
                <a:latin typeface="Calibri" panose="020F050202020403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605315" y="2051744"/>
            <a:ext cx="1944001" cy="1944001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4386615" y="2051744"/>
            <a:ext cx="1944001" cy="1944001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7167914" y="2051744"/>
            <a:ext cx="1944001" cy="1944001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8422E8-023D-400E-A2DD-E22C678434AC}" type="datetime1">
              <a:rPr lang="en-GB" smtClean="0"/>
              <a:t>22/03/2021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solent.ac.uk/postgrad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14098-EA5F-4E0F-8262-B37EEDEAEE8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49916" y="4"/>
            <a:ext cx="5041900" cy="75596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504666" y="1560023"/>
            <a:ext cx="4917440" cy="5267821"/>
          </a:xfrm>
        </p:spPr>
        <p:txBody>
          <a:bodyPr>
            <a:normAutofit/>
          </a:bodyPr>
          <a:lstStyle>
            <a:lvl1pPr>
              <a:defRPr sz="140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04666" y="1022353"/>
            <a:ext cx="4917440" cy="471484"/>
          </a:xfrm>
        </p:spPr>
        <p:txBody>
          <a:bodyPr>
            <a:normAutofit/>
          </a:bodyPr>
          <a:lstStyle>
            <a:lvl1pPr>
              <a:defRPr sz="2400" spc="38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SUBHEADER</a:t>
            </a:r>
            <a:endParaRPr lang="en-GB"/>
          </a:p>
        </p:txBody>
      </p:sp>
      <p:sp>
        <p:nvSpPr>
          <p:cNvPr id="13" name="Title 6"/>
          <p:cNvSpPr>
            <a:spLocks noGrp="1"/>
          </p:cNvSpPr>
          <p:nvPr>
            <p:ph type="title" hasCustomPrompt="1"/>
          </p:nvPr>
        </p:nvSpPr>
        <p:spPr>
          <a:xfrm>
            <a:off x="504666" y="385831"/>
            <a:ext cx="4917440" cy="567477"/>
          </a:xfrm>
        </p:spPr>
        <p:txBody>
          <a:bodyPr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HEADER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4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white, text on 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E96EBA-A2F8-4825-9970-3C1861E9480D}" type="datetime1">
              <a:rPr lang="en-GB" smtClean="0"/>
              <a:t>22/03/2021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solent.ac.uk/postgrad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14098-EA5F-4E0F-8262-B37EEDEAEE8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-794" y="4"/>
            <a:ext cx="5041900" cy="75596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5422106" y="1560023"/>
            <a:ext cx="4917440" cy="5267821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422106" y="1022353"/>
            <a:ext cx="4917440" cy="471484"/>
          </a:xfrm>
        </p:spPr>
        <p:txBody>
          <a:bodyPr>
            <a:normAutofit/>
          </a:bodyPr>
          <a:lstStyle>
            <a:lvl1pPr>
              <a:defRPr sz="2400" spc="38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SUBHEADER</a:t>
            </a:r>
            <a:endParaRPr lang="en-GB"/>
          </a:p>
        </p:txBody>
      </p:sp>
      <p:sp>
        <p:nvSpPr>
          <p:cNvPr id="13" name="Title 6"/>
          <p:cNvSpPr>
            <a:spLocks noGrp="1"/>
          </p:cNvSpPr>
          <p:nvPr>
            <p:ph type="title" hasCustomPrompt="1"/>
          </p:nvPr>
        </p:nvSpPr>
        <p:spPr>
          <a:xfrm>
            <a:off x="5422106" y="385831"/>
            <a:ext cx="4917440" cy="567477"/>
          </a:xfrm>
        </p:spPr>
        <p:txBody>
          <a:bodyPr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HEADER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65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grey">
    <p:bg>
      <p:bgPr>
        <a:solidFill>
          <a:srgbClr val="D6D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095F5E-FE32-4538-B599-D8555D481B41}" type="datetime1">
              <a:rPr lang="en-GB" smtClean="0"/>
              <a:t>22/03/2021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solent.ac.uk/postgrad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14098-EA5F-4E0F-8262-B37EEDEAEE8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49916" y="4"/>
            <a:ext cx="5041900" cy="75596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504666" y="385831"/>
            <a:ext cx="4917440" cy="56747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sz="3600"/>
              <a:t>Click to edit Master title style</a:t>
            </a:r>
            <a:endParaRPr lang="en-GB" sz="3600"/>
          </a:p>
        </p:txBody>
      </p:sp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504666" y="1560023"/>
            <a:ext cx="4917440" cy="5267821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04666" y="1022353"/>
            <a:ext cx="4917440" cy="471484"/>
          </a:xfrm>
        </p:spPr>
        <p:txBody>
          <a:bodyPr>
            <a:normAutofit/>
          </a:bodyPr>
          <a:lstStyle>
            <a:lvl1pPr>
              <a:defRPr sz="2400" spc="38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SUBHEADER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43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grey, text on right">
    <p:bg>
      <p:bgPr>
        <a:solidFill>
          <a:srgbClr val="D6D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302117-E91F-4442-B42D-3C3EA4F6A33A}" type="datetime1">
              <a:rPr lang="en-GB" smtClean="0"/>
              <a:t>22/03/2021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solent.ac.uk/postgrad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14098-EA5F-4E0F-8262-B37EEDEAEE8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-794" y="4"/>
            <a:ext cx="5041900" cy="75596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5422106" y="1560023"/>
            <a:ext cx="4917440" cy="5267821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422106" y="1022353"/>
            <a:ext cx="4917440" cy="471484"/>
          </a:xfrm>
        </p:spPr>
        <p:txBody>
          <a:bodyPr>
            <a:normAutofit/>
          </a:bodyPr>
          <a:lstStyle>
            <a:lvl1pPr>
              <a:defRPr sz="2400" spc="38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SUBHEADER</a:t>
            </a:r>
            <a:endParaRPr lang="en-GB"/>
          </a:p>
        </p:txBody>
      </p:sp>
      <p:sp>
        <p:nvSpPr>
          <p:cNvPr id="13" name="Title 6"/>
          <p:cNvSpPr>
            <a:spLocks noGrp="1"/>
          </p:cNvSpPr>
          <p:nvPr>
            <p:ph type="title" hasCustomPrompt="1"/>
          </p:nvPr>
        </p:nvSpPr>
        <p:spPr>
          <a:xfrm>
            <a:off x="5422106" y="385831"/>
            <a:ext cx="4917440" cy="567477"/>
          </a:xfrm>
        </p:spPr>
        <p:txBody>
          <a:bodyPr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HEADER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15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Content &amp; 2 x Images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7" y="-2"/>
            <a:ext cx="5343525" cy="3779838"/>
          </a:xfrm>
          <a:prstGeom prst="rect">
            <a:avLst/>
          </a:prstGeom>
          <a:solidFill>
            <a:srgbClr val="333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53"/>
          </a:p>
        </p:txBody>
      </p:sp>
      <p:sp>
        <p:nvSpPr>
          <p:cNvPr id="7" name="Rectangle 6"/>
          <p:cNvSpPr/>
          <p:nvPr userDrawn="1"/>
        </p:nvSpPr>
        <p:spPr>
          <a:xfrm>
            <a:off x="5343537" y="3779837"/>
            <a:ext cx="5343525" cy="377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53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" y="3779837"/>
            <a:ext cx="5343525" cy="3779838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2802" y="4780711"/>
            <a:ext cx="4094252" cy="2133600"/>
          </a:xfrm>
        </p:spPr>
        <p:txBody>
          <a:bodyPr>
            <a:normAutofit/>
          </a:bodyPr>
          <a:lstStyle>
            <a:lvl1pPr>
              <a:spcAft>
                <a:spcPts val="1200"/>
              </a:spcAft>
              <a:defRPr sz="1400" spc="32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0" indent="0">
              <a:lnSpc>
                <a:spcPct val="120000"/>
              </a:lnSpc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74631" indent="0">
              <a:lnSpc>
                <a:spcPct val="120000"/>
              </a:lnSpc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60375" indent="0">
              <a:lnSpc>
                <a:spcPct val="120000"/>
              </a:lnSpc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535005" indent="0">
              <a:lnSpc>
                <a:spcPct val="120000"/>
              </a:lnSpc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5F4314-2959-4F06-B226-D97401576679}" type="datetime1">
              <a:rPr lang="en-GB" smtClean="0"/>
              <a:t>22/03/2021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solent.ac.uk/postgrad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14098-EA5F-4E0F-8262-B37EEDEAEE8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718258" y="991259"/>
            <a:ext cx="4094252" cy="2133600"/>
          </a:xfrm>
        </p:spPr>
        <p:txBody>
          <a:bodyPr>
            <a:normAutofit/>
          </a:bodyPr>
          <a:lstStyle>
            <a:lvl1pPr>
              <a:spcAft>
                <a:spcPts val="1200"/>
              </a:spcAft>
              <a:defRPr sz="1400" spc="32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0" indent="0">
              <a:lnSpc>
                <a:spcPct val="120000"/>
              </a:lnSpc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74631" indent="0">
              <a:lnSpc>
                <a:spcPct val="120000"/>
              </a:lnSpc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360375" indent="0">
              <a:lnSpc>
                <a:spcPct val="120000"/>
              </a:lnSpc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535005" indent="0">
              <a:lnSpc>
                <a:spcPct val="120000"/>
              </a:lnSpc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343537" y="0"/>
            <a:ext cx="5343525" cy="3779838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62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(with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8" t="55174" r="-3129" b="-1109"/>
          <a:stretch/>
        </p:blipFill>
        <p:spPr>
          <a:xfrm>
            <a:off x="4" y="9"/>
            <a:ext cx="3974306" cy="248443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2206" y="2605088"/>
            <a:ext cx="6286500" cy="3886200"/>
          </a:xfrm>
        </p:spPr>
        <p:txBody>
          <a:bodyPr/>
          <a:lstStyle>
            <a:lvl1pPr>
              <a:spcAft>
                <a:spcPts val="400"/>
              </a:spcAft>
              <a:defRPr sz="2400" spc="400" baseline="0">
                <a:latin typeface="Calibri" panose="020F0502020204030204" pitchFamily="34" charset="0"/>
              </a:defRPr>
            </a:lvl1pPr>
            <a:lvl2pPr marL="0" indent="0">
              <a:lnSpc>
                <a:spcPct val="120000"/>
              </a:lnSpc>
              <a:defRPr sz="1800">
                <a:latin typeface="Calibri" panose="020F0502020204030204" pitchFamily="34" charset="0"/>
              </a:defRPr>
            </a:lvl2pPr>
            <a:lvl3pPr marL="0" indent="0">
              <a:lnSpc>
                <a:spcPct val="120000"/>
              </a:lnSpc>
              <a:defRPr sz="1400">
                <a:latin typeface="Calibri" panose="020F0502020204030204" pitchFamily="34" charset="0"/>
              </a:defRPr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21B2E-56BE-4892-B670-09295EF143F0}" type="datetime1">
              <a:rPr lang="en-GB" smtClean="0"/>
              <a:t>22/03/2021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solent.ac.uk/postgrad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4098-EA5F-4E0F-8262-B37EEDEAEE84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963" y="4619625"/>
            <a:ext cx="3901858" cy="294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2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519"/>
            <a:ext cx="10691812" cy="7558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07410" y="2900038"/>
            <a:ext cx="6477000" cy="752805"/>
          </a:xfrm>
        </p:spPr>
        <p:txBody>
          <a:bodyPr anchor="b">
            <a:normAutofit/>
          </a:bodyPr>
          <a:lstStyle>
            <a:lvl1pPr algn="ctr">
              <a:defRPr sz="3600" spc="5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36480" y="3779837"/>
            <a:ext cx="801886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377991" indent="0" algn="ctr">
              <a:buNone/>
              <a:defRPr sz="1653"/>
            </a:lvl2pPr>
            <a:lvl3pPr marL="755982" indent="0" algn="ctr">
              <a:buNone/>
              <a:defRPr sz="1488"/>
            </a:lvl3pPr>
            <a:lvl4pPr marL="1133972" indent="0" algn="ctr">
              <a:buNone/>
              <a:defRPr sz="1323"/>
            </a:lvl4pPr>
            <a:lvl5pPr marL="1511964" indent="0" algn="ctr">
              <a:buNone/>
              <a:defRPr sz="1323"/>
            </a:lvl5pPr>
            <a:lvl6pPr marL="1889953" indent="0" algn="ctr">
              <a:buNone/>
              <a:defRPr sz="1323"/>
            </a:lvl6pPr>
            <a:lvl7pPr marL="2267946" indent="0" algn="ctr">
              <a:buNone/>
              <a:defRPr sz="1323"/>
            </a:lvl7pPr>
            <a:lvl8pPr marL="2645936" indent="0" algn="ctr">
              <a:buNone/>
              <a:defRPr sz="1323"/>
            </a:lvl8pPr>
            <a:lvl9pPr marL="3023927" indent="0" algn="ctr">
              <a:buNone/>
              <a:defRPr sz="1323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0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rgbClr val="E22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2678906" y="3017837"/>
            <a:ext cx="5562600" cy="1524000"/>
          </a:xfrm>
          <a:prstGeom prst="rect">
            <a:avLst/>
          </a:prstGeom>
          <a:solidFill>
            <a:srgbClr val="E12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5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8" y="1960871"/>
            <a:ext cx="9221689" cy="3038166"/>
          </a:xfrm>
        </p:spPr>
        <p:txBody>
          <a:bodyPr anchor="ctr">
            <a:normAutofit/>
          </a:bodyPr>
          <a:lstStyle>
            <a:lvl1pPr algn="ctr">
              <a:defRPr sz="3600" spc="45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36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368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2964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519"/>
            <a:ext cx="10691812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8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8" userDrawn="1">
          <p15:clr>
            <a:srgbClr val="FBAE40"/>
          </p15:clr>
        </p15:guide>
        <p15:guide id="3" orient="horz" pos="296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519"/>
            <a:ext cx="10691812" cy="7558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07410" y="2900038"/>
            <a:ext cx="6477000" cy="752805"/>
          </a:xfrm>
        </p:spPr>
        <p:txBody>
          <a:bodyPr anchor="b">
            <a:normAutofit/>
          </a:bodyPr>
          <a:lstStyle>
            <a:lvl1pPr algn="ctr">
              <a:defRPr sz="3600" spc="5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36480" y="3779837"/>
            <a:ext cx="801886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377991" indent="0" algn="ctr">
              <a:buNone/>
              <a:defRPr sz="1653"/>
            </a:lvl2pPr>
            <a:lvl3pPr marL="755982" indent="0" algn="ctr">
              <a:buNone/>
              <a:defRPr sz="1488"/>
            </a:lvl3pPr>
            <a:lvl4pPr marL="1133972" indent="0" algn="ctr">
              <a:buNone/>
              <a:defRPr sz="1323"/>
            </a:lvl4pPr>
            <a:lvl5pPr marL="1511964" indent="0" algn="ctr">
              <a:buNone/>
              <a:defRPr sz="1323"/>
            </a:lvl5pPr>
            <a:lvl6pPr marL="1889953" indent="0" algn="ctr">
              <a:buNone/>
              <a:defRPr sz="1323"/>
            </a:lvl6pPr>
            <a:lvl7pPr marL="2267946" indent="0" algn="ctr">
              <a:buNone/>
              <a:defRPr sz="1323"/>
            </a:lvl7pPr>
            <a:lvl8pPr marL="2645936" indent="0" algn="ctr">
              <a:buNone/>
              <a:defRPr sz="1323"/>
            </a:lvl8pPr>
            <a:lvl9pPr marL="3023927" indent="0" algn="ctr">
              <a:buNone/>
              <a:defRPr sz="1323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78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519"/>
            <a:ext cx="10691812" cy="7558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07410" y="2900038"/>
            <a:ext cx="6477000" cy="752805"/>
          </a:xfrm>
        </p:spPr>
        <p:txBody>
          <a:bodyPr anchor="b">
            <a:normAutofit/>
          </a:bodyPr>
          <a:lstStyle>
            <a:lvl1pPr algn="ctr">
              <a:defRPr sz="3600" spc="5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36480" y="3779837"/>
            <a:ext cx="801886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377991" indent="0" algn="ctr">
              <a:buNone/>
              <a:defRPr sz="1653"/>
            </a:lvl2pPr>
            <a:lvl3pPr marL="755982" indent="0" algn="ctr">
              <a:buNone/>
              <a:defRPr sz="1488"/>
            </a:lvl3pPr>
            <a:lvl4pPr marL="1133972" indent="0" algn="ctr">
              <a:buNone/>
              <a:defRPr sz="1323"/>
            </a:lvl4pPr>
            <a:lvl5pPr marL="1511964" indent="0" algn="ctr">
              <a:buNone/>
              <a:defRPr sz="1323"/>
            </a:lvl5pPr>
            <a:lvl6pPr marL="1889953" indent="0" algn="ctr">
              <a:buNone/>
              <a:defRPr sz="1323"/>
            </a:lvl6pPr>
            <a:lvl7pPr marL="2267946" indent="0" algn="ctr">
              <a:buNone/>
              <a:defRPr sz="1323"/>
            </a:lvl7pPr>
            <a:lvl8pPr marL="2645936" indent="0" algn="ctr">
              <a:buNone/>
              <a:defRPr sz="1323"/>
            </a:lvl8pPr>
            <a:lvl9pPr marL="3023927" indent="0" algn="ctr">
              <a:buNone/>
              <a:defRPr sz="1323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63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519"/>
            <a:ext cx="10691812" cy="7558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07410" y="2900038"/>
            <a:ext cx="6477000" cy="752805"/>
          </a:xfrm>
        </p:spPr>
        <p:txBody>
          <a:bodyPr anchor="b">
            <a:normAutofit/>
          </a:bodyPr>
          <a:lstStyle>
            <a:lvl1pPr algn="ctr">
              <a:defRPr sz="3600" spc="5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36480" y="3779837"/>
            <a:ext cx="801886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377991" indent="0" algn="ctr">
              <a:buNone/>
              <a:defRPr sz="1653"/>
            </a:lvl2pPr>
            <a:lvl3pPr marL="755982" indent="0" algn="ctr">
              <a:buNone/>
              <a:defRPr sz="1488"/>
            </a:lvl3pPr>
            <a:lvl4pPr marL="1133972" indent="0" algn="ctr">
              <a:buNone/>
              <a:defRPr sz="1323"/>
            </a:lvl4pPr>
            <a:lvl5pPr marL="1511964" indent="0" algn="ctr">
              <a:buNone/>
              <a:defRPr sz="1323"/>
            </a:lvl5pPr>
            <a:lvl6pPr marL="1889953" indent="0" algn="ctr">
              <a:buNone/>
              <a:defRPr sz="1323"/>
            </a:lvl6pPr>
            <a:lvl7pPr marL="2267946" indent="0" algn="ctr">
              <a:buNone/>
              <a:defRPr sz="1323"/>
            </a:lvl7pPr>
            <a:lvl8pPr marL="2645936" indent="0" algn="ctr">
              <a:buNone/>
              <a:defRPr sz="1323"/>
            </a:lvl8pPr>
            <a:lvl9pPr marL="3023927" indent="0" algn="ctr">
              <a:buNone/>
              <a:defRPr sz="1323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07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519"/>
            <a:ext cx="10691812" cy="7558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07410" y="2900038"/>
            <a:ext cx="6477000" cy="752805"/>
          </a:xfrm>
        </p:spPr>
        <p:txBody>
          <a:bodyPr anchor="b">
            <a:normAutofit/>
          </a:bodyPr>
          <a:lstStyle>
            <a:lvl1pPr algn="ctr">
              <a:defRPr sz="3600" spc="5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36480" y="3779837"/>
            <a:ext cx="801886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7991" indent="0" algn="ctr">
              <a:buNone/>
              <a:defRPr sz="1653"/>
            </a:lvl2pPr>
            <a:lvl3pPr marL="755982" indent="0" algn="ctr">
              <a:buNone/>
              <a:defRPr sz="1488"/>
            </a:lvl3pPr>
            <a:lvl4pPr marL="1133972" indent="0" algn="ctr">
              <a:buNone/>
              <a:defRPr sz="1323"/>
            </a:lvl4pPr>
            <a:lvl5pPr marL="1511964" indent="0" algn="ctr">
              <a:buNone/>
              <a:defRPr sz="1323"/>
            </a:lvl5pPr>
            <a:lvl6pPr marL="1889953" indent="0" algn="ctr">
              <a:buNone/>
              <a:defRPr sz="1323"/>
            </a:lvl6pPr>
            <a:lvl7pPr marL="2267946" indent="0" algn="ctr">
              <a:buNone/>
              <a:defRPr sz="1323"/>
            </a:lvl7pPr>
            <a:lvl8pPr marL="2645936" indent="0" algn="ctr">
              <a:buNone/>
              <a:defRPr sz="1323"/>
            </a:lvl8pPr>
            <a:lvl9pPr marL="3023927" indent="0" algn="ctr">
              <a:buNone/>
              <a:defRPr sz="1323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52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519"/>
            <a:ext cx="10691812" cy="7558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07410" y="2900038"/>
            <a:ext cx="6477000" cy="752805"/>
          </a:xfrm>
        </p:spPr>
        <p:txBody>
          <a:bodyPr anchor="b">
            <a:normAutofit/>
          </a:bodyPr>
          <a:lstStyle>
            <a:lvl1pPr algn="ctr">
              <a:defRPr sz="3600" spc="5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36480" y="3779837"/>
            <a:ext cx="801886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7991" indent="0" algn="ctr">
              <a:buNone/>
              <a:defRPr sz="1653"/>
            </a:lvl2pPr>
            <a:lvl3pPr marL="755982" indent="0" algn="ctr">
              <a:buNone/>
              <a:defRPr sz="1488"/>
            </a:lvl3pPr>
            <a:lvl4pPr marL="1133972" indent="0" algn="ctr">
              <a:buNone/>
              <a:defRPr sz="1323"/>
            </a:lvl4pPr>
            <a:lvl5pPr marL="1511964" indent="0" algn="ctr">
              <a:buNone/>
              <a:defRPr sz="1323"/>
            </a:lvl5pPr>
            <a:lvl6pPr marL="1889953" indent="0" algn="ctr">
              <a:buNone/>
              <a:defRPr sz="1323"/>
            </a:lvl6pPr>
            <a:lvl7pPr marL="2267946" indent="0" algn="ctr">
              <a:buNone/>
              <a:defRPr sz="1323"/>
            </a:lvl7pPr>
            <a:lvl8pPr marL="2645936" indent="0" algn="ctr">
              <a:buNone/>
              <a:defRPr sz="1323"/>
            </a:lvl8pPr>
            <a:lvl9pPr marL="3023927" indent="0" algn="ctr">
              <a:buNone/>
              <a:defRPr sz="1323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82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519"/>
            <a:ext cx="10691812" cy="7558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07410" y="2900038"/>
            <a:ext cx="6477000" cy="752805"/>
          </a:xfrm>
        </p:spPr>
        <p:txBody>
          <a:bodyPr anchor="b">
            <a:normAutofit/>
          </a:bodyPr>
          <a:lstStyle>
            <a:lvl1pPr algn="ctr">
              <a:defRPr sz="3600" spc="5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36480" y="3779837"/>
            <a:ext cx="801886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377991" indent="0" algn="ctr">
              <a:buNone/>
              <a:defRPr sz="1653"/>
            </a:lvl2pPr>
            <a:lvl3pPr marL="755982" indent="0" algn="ctr">
              <a:buNone/>
              <a:defRPr sz="1488"/>
            </a:lvl3pPr>
            <a:lvl4pPr marL="1133972" indent="0" algn="ctr">
              <a:buNone/>
              <a:defRPr sz="1323"/>
            </a:lvl4pPr>
            <a:lvl5pPr marL="1511964" indent="0" algn="ctr">
              <a:buNone/>
              <a:defRPr sz="1323"/>
            </a:lvl5pPr>
            <a:lvl6pPr marL="1889953" indent="0" algn="ctr">
              <a:buNone/>
              <a:defRPr sz="1323"/>
            </a:lvl6pPr>
            <a:lvl7pPr marL="2267946" indent="0" algn="ctr">
              <a:buNone/>
              <a:defRPr sz="1323"/>
            </a:lvl7pPr>
            <a:lvl8pPr marL="2645936" indent="0" algn="ctr">
              <a:buNone/>
              <a:defRPr sz="1323"/>
            </a:lvl8pPr>
            <a:lvl9pPr marL="3023927" indent="0" algn="ctr">
              <a:buNone/>
              <a:defRPr sz="1323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93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519"/>
            <a:ext cx="10691812" cy="75586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07410" y="2900038"/>
            <a:ext cx="6477000" cy="752805"/>
          </a:xfrm>
        </p:spPr>
        <p:txBody>
          <a:bodyPr anchor="b">
            <a:normAutofit/>
          </a:bodyPr>
          <a:lstStyle>
            <a:lvl1pPr algn="ctr">
              <a:defRPr sz="3600" spc="5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36480" y="3779837"/>
            <a:ext cx="801886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7991" indent="0" algn="ctr">
              <a:buNone/>
              <a:defRPr sz="1653"/>
            </a:lvl2pPr>
            <a:lvl3pPr marL="755982" indent="0" algn="ctr">
              <a:buNone/>
              <a:defRPr sz="1488"/>
            </a:lvl3pPr>
            <a:lvl4pPr marL="1133972" indent="0" algn="ctr">
              <a:buNone/>
              <a:defRPr sz="1323"/>
            </a:lvl4pPr>
            <a:lvl5pPr marL="1511964" indent="0" algn="ctr">
              <a:buNone/>
              <a:defRPr sz="1323"/>
            </a:lvl5pPr>
            <a:lvl6pPr marL="1889953" indent="0" algn="ctr">
              <a:buNone/>
              <a:defRPr sz="1323"/>
            </a:lvl6pPr>
            <a:lvl7pPr marL="2267946" indent="0" algn="ctr">
              <a:buNone/>
              <a:defRPr sz="1323"/>
            </a:lvl7pPr>
            <a:lvl8pPr marL="2645936" indent="0" algn="ctr">
              <a:buNone/>
              <a:defRPr sz="1323"/>
            </a:lvl8pPr>
            <a:lvl9pPr marL="3023927" indent="0" algn="ctr">
              <a:buNone/>
              <a:defRPr sz="1323"/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19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675" y="385831"/>
            <a:ext cx="9651367" cy="56747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Title goes here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675" y="953301"/>
            <a:ext cx="9651367" cy="58745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74713" y="6986395"/>
            <a:ext cx="2180481" cy="2021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 spc="150" baseline="0">
                <a:solidFill>
                  <a:schemeClr val="tx2"/>
                </a:solidFill>
              </a:defRPr>
            </a:lvl1pPr>
          </a:lstStyle>
          <a:p>
            <a:fld id="{98828E9E-D8A5-40ED-89C0-9992DE478558}" type="datetime1">
              <a:rPr lang="en-GB" smtClean="0"/>
              <a:t>22/03/2021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666" y="6986395"/>
            <a:ext cx="6670040" cy="2021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spc="15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solent.ac.uk/postgrad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55193" y="6986395"/>
            <a:ext cx="800845" cy="2021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 spc="150" baseline="0">
                <a:solidFill>
                  <a:schemeClr val="tx2"/>
                </a:solidFill>
              </a:defRPr>
            </a:lvl1pPr>
          </a:lstStyle>
          <a:p>
            <a:fld id="{7B914098-EA5F-4E0F-8262-B37EEDEAEE8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73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6" r:id="rId10"/>
    <p:sldLayoutId id="2147483687" r:id="rId11"/>
    <p:sldLayoutId id="2147483650" r:id="rId12"/>
    <p:sldLayoutId id="2147483658" r:id="rId13"/>
    <p:sldLayoutId id="2147483668" r:id="rId14"/>
    <p:sldLayoutId id="2147483674" r:id="rId15"/>
    <p:sldLayoutId id="2147483669" r:id="rId16"/>
    <p:sldLayoutId id="2147483675" r:id="rId17"/>
    <p:sldLayoutId id="2147483666" r:id="rId18"/>
    <p:sldLayoutId id="2147483664" r:id="rId19"/>
    <p:sldLayoutId id="2147483651" r:id="rId20"/>
    <p:sldLayoutId id="2147483672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755982" rtl="0" eaLnBrk="1" latinLnBrk="0" hangingPunct="1">
        <a:lnSpc>
          <a:spcPct val="100000"/>
        </a:lnSpc>
        <a:spcBef>
          <a:spcPct val="0"/>
        </a:spcBef>
        <a:buNone/>
        <a:defRPr sz="3600" kern="1200" cap="all" spc="38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755982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2"/>
          </a:solidFill>
          <a:latin typeface="+mn-lt"/>
          <a:ea typeface="+mn-ea"/>
          <a:cs typeface="+mn-cs"/>
        </a:defRPr>
      </a:lvl1pPr>
      <a:lvl2pPr marL="180981" indent="0" algn="l" defTabSz="755982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358787" indent="0" algn="l" defTabSz="755982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539767" indent="0" algn="l" defTabSz="755982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717573" indent="0" algn="l" defTabSz="755982" rtl="0" eaLnBrk="1" latinLnBrk="0" hangingPunct="1">
        <a:lnSpc>
          <a:spcPct val="106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078951" indent="-188995" algn="l" defTabSz="75598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941" indent="-188995" algn="l" defTabSz="75598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932" indent="-188995" algn="l" defTabSz="75598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922" indent="-188995" algn="l" defTabSz="755982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8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91" algn="l" defTabSz="75598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82" algn="l" defTabSz="75598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72" algn="l" defTabSz="75598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964" algn="l" defTabSz="75598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953" algn="l" defTabSz="75598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946" algn="l" defTabSz="75598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936" algn="l" defTabSz="75598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927" algn="l" defTabSz="755982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z="1400" spc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en-GB" sz="1400" spc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GetReady</a:t>
            </a:r>
            <a:r>
              <a:rPr lang="en-GB" sz="1400" spc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#</a:t>
            </a:r>
            <a:r>
              <a:rPr lang="en-GB" sz="1400" spc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WeAreSolent</a:t>
            </a:r>
            <a:endParaRPr lang="en-GB" sz="1400" spc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4098-EA5F-4E0F-8262-B37EEDEAEE84}" type="slidenum">
              <a:rPr lang="en-GB" smtClean="0">
                <a:solidFill>
                  <a:schemeClr val="tx1"/>
                </a:solidFill>
              </a:rPr>
              <a:pPr/>
              <a:t>1</a:t>
            </a:fld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504666" y="1368299"/>
            <a:ext cx="4917440" cy="56747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z="2800" dirty="0">
                <a:solidFill>
                  <a:schemeClr val="tx1"/>
                </a:solidFill>
                <a:latin typeface="Calibri"/>
                <a:cs typeface="Calibri"/>
              </a:rPr>
              <a:t>ONLINE OPEN DAYs</a:t>
            </a:r>
            <a:br>
              <a:rPr lang="en-GB" sz="2400" dirty="0"/>
            </a:br>
            <a:br>
              <a:rPr lang="en-GB" sz="2800" dirty="0"/>
            </a:br>
            <a:r>
              <a:rPr lang="en-GB" sz="1800" dirty="0">
                <a:solidFill>
                  <a:schemeClr val="tx1"/>
                </a:solidFill>
                <a:latin typeface="Calibri"/>
                <a:cs typeface="Calibri"/>
              </a:rPr>
              <a:t>BOOK now: </a:t>
            </a:r>
            <a:br>
              <a:rPr lang="en-GB" sz="1800" dirty="0"/>
            </a:br>
            <a:r>
              <a:rPr lang="en-GB" sz="1800" dirty="0">
                <a:solidFill>
                  <a:schemeClr val="tx1"/>
                </a:solidFill>
                <a:latin typeface="Calibri"/>
                <a:cs typeface="Calibri"/>
              </a:rPr>
              <a:t>solent.ac.uk/open-days </a:t>
            </a:r>
            <a:br>
              <a:rPr lang="en-GB" sz="2800" dirty="0"/>
            </a:b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ADA759-1A11-467B-BE9D-BA47BB6B3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333" y="2555707"/>
            <a:ext cx="2371803" cy="23718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7262FD-9C79-49DC-9C4A-BCB596686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6509" y="3765282"/>
            <a:ext cx="1551283" cy="1190519"/>
          </a:xfrm>
          <a:prstGeom prst="rect">
            <a:avLst/>
          </a:prstGeom>
        </p:spPr>
      </p:pic>
      <p:pic>
        <p:nvPicPr>
          <p:cNvPr id="6" name="Picture 5" descr="A picture containing person, man, standing, looking&#10;&#10;Description automatically generated">
            <a:extLst>
              <a:ext uri="{FF2B5EF4-FFF2-40B4-BE49-F238E27FC236}">
                <a16:creationId xmlns:a16="http://schemas.microsoft.com/office/drawing/2014/main" id="{E4D04388-DD20-44BA-BE3C-E1FA2CECC4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46" b="27859"/>
          <a:stretch/>
        </p:blipFill>
        <p:spPr>
          <a:xfrm>
            <a:off x="4999536" y="272494"/>
            <a:ext cx="5549888" cy="2249399"/>
          </a:xfrm>
          <a:prstGeom prst="rect">
            <a:avLst/>
          </a:prstGeom>
        </p:spPr>
      </p:pic>
      <p:pic>
        <p:nvPicPr>
          <p:cNvPr id="21" name="Picture 20" descr="A picture containing indoor, red, kitchen, table&#10;&#10;Description automatically generated">
            <a:extLst>
              <a:ext uri="{FF2B5EF4-FFF2-40B4-BE49-F238E27FC236}">
                <a16:creationId xmlns:a16="http://schemas.microsoft.com/office/drawing/2014/main" id="{871E15D7-2D74-4D35-853F-DC15D3F446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86" r="21924"/>
          <a:stretch/>
        </p:blipFill>
        <p:spPr>
          <a:xfrm>
            <a:off x="8194296" y="5078793"/>
            <a:ext cx="2408194" cy="2368292"/>
          </a:xfrm>
          <a:prstGeom prst="rect">
            <a:avLst/>
          </a:prstGeom>
        </p:spPr>
      </p:pic>
      <p:pic>
        <p:nvPicPr>
          <p:cNvPr id="23" name="Picture 22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C9F8068B-955D-4A6A-9D19-1B1CAC1B3A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298" t="3581" r="18690"/>
          <a:stretch/>
        </p:blipFill>
        <p:spPr>
          <a:xfrm>
            <a:off x="4999542" y="5078793"/>
            <a:ext cx="1551283" cy="23734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EDDB45-A66E-4739-924A-D5D653EC4D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962" r="9697" b="15928"/>
          <a:stretch/>
        </p:blipFill>
        <p:spPr>
          <a:xfrm>
            <a:off x="9065481" y="2603879"/>
            <a:ext cx="1483947" cy="1103950"/>
          </a:xfrm>
          <a:prstGeom prst="rect">
            <a:avLst/>
          </a:prstGeom>
        </p:spPr>
      </p:pic>
      <p:pic>
        <p:nvPicPr>
          <p:cNvPr id="27" name="Picture 26" descr="A person standing in a room&#10;&#10;Description automatically generated">
            <a:extLst>
              <a:ext uri="{FF2B5EF4-FFF2-40B4-BE49-F238E27FC236}">
                <a16:creationId xmlns:a16="http://schemas.microsoft.com/office/drawing/2014/main" id="{0585F5B7-32C8-4354-92C0-54CE16661C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281" t="-12549" r="7782" b="12549"/>
          <a:stretch/>
        </p:blipFill>
        <p:spPr>
          <a:xfrm>
            <a:off x="6655105" y="6190604"/>
            <a:ext cx="1464786" cy="1214236"/>
          </a:xfrm>
          <a:prstGeom prst="rect">
            <a:avLst/>
          </a:prstGeom>
        </p:spPr>
      </p:pic>
      <p:pic>
        <p:nvPicPr>
          <p:cNvPr id="31" name="Picture 30" descr="A picture containing indoor, table, person, man&#10;&#10;Description automatically generated">
            <a:extLst>
              <a:ext uri="{FF2B5EF4-FFF2-40B4-BE49-F238E27FC236}">
                <a16:creationId xmlns:a16="http://schemas.microsoft.com/office/drawing/2014/main" id="{4B12388D-5D19-4609-B627-E3C6A55514B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861" t="12290" r="9603" b="15414"/>
          <a:stretch/>
        </p:blipFill>
        <p:spPr>
          <a:xfrm>
            <a:off x="6642053" y="5075987"/>
            <a:ext cx="1464786" cy="1128957"/>
          </a:xfrm>
          <a:prstGeom prst="rect">
            <a:avLst/>
          </a:prstGeom>
        </p:spPr>
      </p:pic>
      <p:pic>
        <p:nvPicPr>
          <p:cNvPr id="33" name="Picture 32" descr="A person standing in a room&#10;&#10;Description automatically generated">
            <a:extLst>
              <a:ext uri="{FF2B5EF4-FFF2-40B4-BE49-F238E27FC236}">
                <a16:creationId xmlns:a16="http://schemas.microsoft.com/office/drawing/2014/main" id="{573438C8-86EE-4B64-BD87-67342B31217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232" t="19173" r="19109" b="14892"/>
          <a:stretch/>
        </p:blipFill>
        <p:spPr>
          <a:xfrm>
            <a:off x="7467130" y="2581545"/>
            <a:ext cx="1493348" cy="2320114"/>
          </a:xfrm>
          <a:prstGeom prst="rect">
            <a:avLst/>
          </a:prstGeom>
        </p:spPr>
      </p:pic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556A74CE-AA0A-44D4-A77E-AB45118E3E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780670"/>
              </p:ext>
            </p:extLst>
          </p:nvPr>
        </p:nvGraphicFramePr>
        <p:xfrm>
          <a:off x="504666" y="2782787"/>
          <a:ext cx="4380505" cy="3185990"/>
        </p:xfrm>
        <a:graphic>
          <a:graphicData uri="http://schemas.openxmlformats.org/drawingml/2006/table">
            <a:tbl>
              <a:tblPr/>
              <a:tblGrid>
                <a:gridCol w="2165652">
                  <a:extLst>
                    <a:ext uri="{9D8B030D-6E8A-4147-A177-3AD203B41FA5}">
                      <a16:colId xmlns:a16="http://schemas.microsoft.com/office/drawing/2014/main" val="3338034427"/>
                    </a:ext>
                  </a:extLst>
                </a:gridCol>
                <a:gridCol w="2214853">
                  <a:extLst>
                    <a:ext uri="{9D8B030D-6E8A-4147-A177-3AD203B41FA5}">
                      <a16:colId xmlns:a16="http://schemas.microsoft.com/office/drawing/2014/main" val="2863949996"/>
                    </a:ext>
                  </a:extLst>
                </a:gridCol>
              </a:tblGrid>
              <a:tr h="29237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 dirty="0">
                          <a:solidFill>
                            <a:srgbClr val="33373C"/>
                          </a:solidFill>
                          <a:effectLst/>
                          <a:latin typeface="Calibri" panose="020F0502020204030204" pitchFamily="34" charset="0"/>
                        </a:rPr>
                        <a:t>DATE:</a:t>
                      </a:r>
                      <a:r>
                        <a:rPr lang="en-US" sz="1600" b="0" i="0" dirty="0">
                          <a:solidFill>
                            <a:srgbClr val="33373C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600" b="0" i="0" dirty="0">
                        <a:solidFill>
                          <a:srgbClr val="33373C"/>
                        </a:solidFill>
                        <a:effectLst/>
                      </a:endParaRPr>
                    </a:p>
                  </a:txBody>
                  <a:tcPr marL="100749" marR="100749" marT="50375" marB="50375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 dirty="0">
                          <a:solidFill>
                            <a:srgbClr val="33373C"/>
                          </a:solidFill>
                          <a:effectLst/>
                          <a:latin typeface="Calibri" panose="020F0502020204030204" pitchFamily="34" charset="0"/>
                        </a:rPr>
                        <a:t>ONLINE OPEN DAY FOR:</a:t>
                      </a:r>
                      <a:endParaRPr lang="en-US" sz="1600" b="0" i="0" dirty="0">
                        <a:solidFill>
                          <a:srgbClr val="33373C"/>
                        </a:solidFill>
                        <a:effectLst/>
                      </a:endParaRPr>
                    </a:p>
                  </a:txBody>
                  <a:tcPr marL="100749" marR="100749" marT="50375" marB="50375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8515208"/>
                  </a:ext>
                </a:extLst>
              </a:tr>
              <a:tr h="46755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solidFill>
                            <a:srgbClr val="33373C"/>
                          </a:solidFill>
                          <a:effectLst/>
                          <a:latin typeface="Calibri" panose="020F0502020204030204" pitchFamily="34" charset="0"/>
                        </a:rPr>
                        <a:t>Saturday 24 April  </a:t>
                      </a:r>
                      <a:endParaRPr lang="en-US" sz="1600" b="0" i="0" dirty="0">
                        <a:solidFill>
                          <a:srgbClr val="33373C"/>
                        </a:solidFill>
                        <a:effectLst/>
                      </a:endParaRPr>
                    </a:p>
                  </a:txBody>
                  <a:tcPr marL="100749" marR="100749" marT="50375" marB="50375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solidFill>
                            <a:srgbClr val="33373C"/>
                          </a:solidFill>
                          <a:effectLst/>
                          <a:latin typeface="Calibri" panose="020F0502020204030204" pitchFamily="34" charset="0"/>
                        </a:rPr>
                        <a:t>Warsash Maritime School  - Virtual</a:t>
                      </a:r>
                      <a:endParaRPr lang="en-US" sz="1600" b="0" i="0" dirty="0">
                        <a:solidFill>
                          <a:srgbClr val="33373C"/>
                        </a:solidFill>
                        <a:effectLst/>
                      </a:endParaRPr>
                    </a:p>
                  </a:txBody>
                  <a:tcPr marL="100749" marR="100749" marT="50375" marB="50375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7072469"/>
                  </a:ext>
                </a:extLst>
              </a:tr>
              <a:tr h="45814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kern="1200" dirty="0">
                          <a:solidFill>
                            <a:srgbClr val="33373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Saturday 5 June</a:t>
                      </a:r>
                    </a:p>
                  </a:txBody>
                  <a:tcPr marL="100749" marR="100749" marT="50375" marB="50375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600" b="0" i="0" kern="1200" dirty="0">
                          <a:solidFill>
                            <a:srgbClr val="33373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All faculties (not Warsash Maritime School) </a:t>
                      </a:r>
                      <a:r>
                        <a:rPr lang="en-US" sz="1600" b="0" i="0" dirty="0">
                          <a:solidFill>
                            <a:srgbClr val="33373C"/>
                          </a:solidFill>
                          <a:effectLst/>
                          <a:latin typeface="Calibri" panose="020F0502020204030204" pitchFamily="34" charset="0"/>
                        </a:rPr>
                        <a:t>- Virtual</a:t>
                      </a:r>
                      <a:endParaRPr lang="en-GB" sz="1600" b="0" i="0" kern="1200" dirty="0">
                        <a:solidFill>
                          <a:srgbClr val="33373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00749" marR="100749" marT="50375" marB="50375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0751655"/>
                  </a:ext>
                </a:extLst>
              </a:tr>
              <a:tr h="458146">
                <a:tc>
                  <a:txBody>
                    <a:bodyPr/>
                    <a:lstStyle/>
                    <a:p>
                      <a:pPr marL="0" marR="0" lvl="0" indent="0" algn="l" defTabSz="755982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rgbClr val="33373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Saturday 12 June</a:t>
                      </a:r>
                    </a:p>
                    <a:p>
                      <a:pPr algn="l" rtl="0" fontAlgn="base"/>
                      <a:endParaRPr lang="en-US" sz="1600" b="0" i="0" dirty="0">
                        <a:solidFill>
                          <a:srgbClr val="33373C"/>
                        </a:solidFill>
                        <a:effectLst/>
                      </a:endParaRPr>
                    </a:p>
                  </a:txBody>
                  <a:tcPr marL="100749" marR="100749" marT="50375" marB="50375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solidFill>
                            <a:srgbClr val="33373C"/>
                          </a:solidFill>
                          <a:effectLst/>
                          <a:latin typeface="Calibri" panose="020F0502020204030204" pitchFamily="34" charset="0"/>
                        </a:rPr>
                        <a:t>Warsash Maritime School  - Virtual</a:t>
                      </a:r>
                      <a:endParaRPr lang="en-US" sz="1600" b="0" i="0" dirty="0">
                        <a:solidFill>
                          <a:srgbClr val="33373C"/>
                        </a:solidFill>
                        <a:effectLst/>
                      </a:endParaRPr>
                    </a:p>
                  </a:txBody>
                  <a:tcPr marL="100749" marR="100749" marT="50375" marB="50375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9029867"/>
                  </a:ext>
                </a:extLst>
              </a:tr>
              <a:tr h="472683">
                <a:tc>
                  <a:txBody>
                    <a:bodyPr/>
                    <a:lstStyle/>
                    <a:p>
                      <a:pPr marL="0" marR="0" lvl="0" indent="0" algn="l" defTabSz="755982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rgbClr val="33373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Saturday 10 July</a:t>
                      </a:r>
                    </a:p>
                  </a:txBody>
                  <a:tcPr marL="100749" marR="100749" marT="50375" marB="50375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55982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dirty="0">
                          <a:solidFill>
                            <a:srgbClr val="33373C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All faculties (not Warsash Maritime School) </a:t>
                      </a:r>
                      <a:r>
                        <a:rPr lang="en-US" sz="1600" b="0" i="0" dirty="0">
                          <a:solidFill>
                            <a:srgbClr val="33373C"/>
                          </a:solidFill>
                          <a:effectLst/>
                          <a:latin typeface="Calibri" panose="020F0502020204030204" pitchFamily="34" charset="0"/>
                        </a:rPr>
                        <a:t>– On campus</a:t>
                      </a:r>
                      <a:endParaRPr lang="en-GB" sz="1600" b="0" i="0" kern="1200" dirty="0">
                        <a:solidFill>
                          <a:srgbClr val="33373C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00749" marR="100749" marT="50375" marB="50375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1895076"/>
                  </a:ext>
                </a:extLst>
              </a:tr>
            </a:tbl>
          </a:graphicData>
        </a:graphic>
      </p:graphicFrame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54A874D6-3468-42B2-8D32-715209C25C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666" y="456902"/>
            <a:ext cx="1441087" cy="76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6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551">
      <a:dk1>
        <a:sysClr val="windowText" lastClr="000000"/>
      </a:dk1>
      <a:lt1>
        <a:sysClr val="window" lastClr="FFFFFF"/>
      </a:lt1>
      <a:dk2>
        <a:srgbClr val="172934"/>
      </a:dk2>
      <a:lt2>
        <a:srgbClr val="E7E6E6"/>
      </a:lt2>
      <a:accent1>
        <a:srgbClr val="E30613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olent-ppt-template" id="{F14E23B3-E1DE-4CED-BB7E-5FF6E5EC58A0}" vid="{9FB151FA-F78F-45B7-B339-81195B472F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318DC02D8BE144B4F601FC9B4AE02D" ma:contentTypeVersion="15" ma:contentTypeDescription="Create a new document." ma:contentTypeScope="" ma:versionID="5a0bba4dcf280506598ebb0642fcd2f2">
  <xsd:schema xmlns:xsd="http://www.w3.org/2001/XMLSchema" xmlns:xs="http://www.w3.org/2001/XMLSchema" xmlns:p="http://schemas.microsoft.com/office/2006/metadata/properties" xmlns:ns1="http://schemas.microsoft.com/sharepoint/v3" xmlns:ns3="bda56ded-a22c-4683-bcd3-bf5fb17fe93e" xmlns:ns4="d9ea5d4b-ddd2-4c04-958c-aa7dddd6d8af" targetNamespace="http://schemas.microsoft.com/office/2006/metadata/properties" ma:root="true" ma:fieldsID="1e124c43888238fcee6a4f527f4c351b" ns1:_="" ns3:_="" ns4:_="">
    <xsd:import namespace="http://schemas.microsoft.com/sharepoint/v3"/>
    <xsd:import namespace="bda56ded-a22c-4683-bcd3-bf5fb17fe93e"/>
    <xsd:import namespace="d9ea5d4b-ddd2-4c04-958c-aa7dddd6d8a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a56ded-a22c-4683-bcd3-bf5fb17fe93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ea5d4b-ddd2-4c04-958c-aa7dddd6d8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D33828-4DD8-44C2-ACF5-5A298D3B37F0}">
  <ds:schemaRefs>
    <ds:schemaRef ds:uri="http://schemas.microsoft.com/sharepoint/v3"/>
    <ds:schemaRef ds:uri="http://schemas.microsoft.com/office/2006/documentManagement/types"/>
    <ds:schemaRef ds:uri="d9ea5d4b-ddd2-4c04-958c-aa7dddd6d8af"/>
    <ds:schemaRef ds:uri="http://purl.org/dc/dcmitype/"/>
    <ds:schemaRef ds:uri="http://purl.org/dc/terms/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bda56ded-a22c-4683-bcd3-bf5fb17fe93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75AD0BA-04AA-48F8-A013-1DA71FC51C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da56ded-a22c-4683-bcd3-bf5fb17fe93e"/>
    <ds:schemaRef ds:uri="d9ea5d4b-ddd2-4c04-958c-aa7dddd6d8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1D3AACF-6B84-4B43-B55B-BC60854F25B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39</Words>
  <Application>Microsoft Office PowerPoint</Application>
  <PresentationFormat>Custom</PresentationFormat>
  <Paragraphs>13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Trebuchet MS</vt:lpstr>
      <vt:lpstr>Office Theme</vt:lpstr>
      <vt:lpstr>ONLINE OPEN DAYs  BOOK now:  solent.ac.uk/open-days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Postgraduate study at solent</dc:title>
  <dc:creator>Susan Hanley</dc:creator>
  <cp:lastModifiedBy>John Wilson</cp:lastModifiedBy>
  <cp:revision>18</cp:revision>
  <dcterms:created xsi:type="dcterms:W3CDTF">2020-09-18T14:26:47Z</dcterms:created>
  <dcterms:modified xsi:type="dcterms:W3CDTF">2021-03-22T15:50:17Z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0x01010013318DC02D8BE144B4F601FC9B4AE02D</vt:lpwstr>
  </property>
</Properties>
</file>